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Lst>
  <p:notesMasterIdLst>
    <p:notesMasterId r:id="rId8"/>
  </p:notesMasterIdLst>
  <p:sldIdLst>
    <p:sldId id="413" r:id="rId5"/>
    <p:sldId id="461" r:id="rId6"/>
    <p:sldId id="438" r:id="rId7"/>
    <p:sldId id="414" r:id="rId9"/>
    <p:sldId id="417" r:id="rId10"/>
    <p:sldId id="415" r:id="rId11"/>
    <p:sldId id="420" r:id="rId12"/>
    <p:sldId id="421" r:id="rId13"/>
    <p:sldId id="433" r:id="rId14"/>
    <p:sldId id="418" r:id="rId15"/>
    <p:sldId id="419" r:id="rId16"/>
    <p:sldId id="422" r:id="rId17"/>
    <p:sldId id="431" r:id="rId18"/>
    <p:sldId id="432" r:id="rId19"/>
    <p:sldId id="434" r:id="rId20"/>
    <p:sldId id="439" r:id="rId21"/>
    <p:sldId id="424" r:id="rId22"/>
    <p:sldId id="425" r:id="rId23"/>
    <p:sldId id="426" r:id="rId24"/>
    <p:sldId id="427" r:id="rId25"/>
    <p:sldId id="428" r:id="rId26"/>
    <p:sldId id="436" r:id="rId27"/>
    <p:sldId id="437" r:id="rId28"/>
    <p:sldId id="416" r:id="rId29"/>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WD" initials="J" lastIdx="0" clrIdx="0"/>
  <p:cmAuthor id="2" name="作者" initials="作" lastIdx="0" clrIdx="1"/>
  <p:cmAuthor id="3" name="User" initials="U" lastIdx="0" clrIdx="2"/>
  <p:cmAuthor id="4" name="wei" initials="w" lastIdx="0" clrIdx="3"/>
  <p:cmAuthor id="5" name="LENOVO" initials="L" lastIdx="0"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4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4" Type="http://schemas.openxmlformats.org/officeDocument/2006/relationships/tags" Target="tags/tag367.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B5A1A7C1-243D-43AC-BC88-41EB9245287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B5A1A7C1-243D-43AC-BC88-41EB9245287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image" Target="../media/image3.png"/><Relationship Id="rId2" Type="http://schemas.openxmlformats.org/officeDocument/2006/relationships/tags" Target="../tags/tag13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image" Target="../media/image4.png"/><Relationship Id="rId2" Type="http://schemas.openxmlformats.org/officeDocument/2006/relationships/tags" Target="../tags/tag198.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image" Target="../media/image4.png"/><Relationship Id="rId2" Type="http://schemas.openxmlformats.org/officeDocument/2006/relationships/tags" Target="../tags/tag201.xml"/><Relationship Id="rId10" Type="http://schemas.openxmlformats.org/officeDocument/2006/relationships/tags" Target="../tags/tag208.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Subtitle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Date Placeholder 3"/>
          <p:cNvSpPr>
            <a:spLocks noGrp="1"/>
          </p:cNvSpPr>
          <p:nvPr>
            <p:ph type="dt" sz="half" idx="10"/>
            <p:custDataLst>
              <p:tags r:id="rId4"/>
            </p:custDataLst>
          </p:nvPr>
        </p:nvSpPr>
        <p:spPr/>
        <p:txBody>
          <a:bodyPr/>
          <a:lstStyle/>
          <a:p>
            <a:fld id="{74B423D6-0175-4004-AF55-013D35654306}"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a:p>
        </p:txBody>
      </p:sp>
      <p:sp>
        <p:nvSpPr>
          <p:cNvPr id="3" name="Content Placeholder 2"/>
          <p:cNvSpPr>
            <a:spLocks noGrp="1"/>
          </p:cNvSpPr>
          <p:nvPr>
            <p:ph idx="1" hasCustomPrompt="1"/>
            <p:custDataLst>
              <p:tags r:id="rId3"/>
            </p:custDataLst>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custDataLst>
              <p:tags r:id="rId4"/>
            </p:custDataLst>
          </p:nvPr>
        </p:nvSpPr>
        <p:spPr/>
        <p:txBody>
          <a:bodyPr/>
          <a:lstStyle/>
          <a:p>
            <a:fld id="{74B423D6-0175-4004-AF55-013D35654306}"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7D18E3B4-5DC8-41AB-B1B6-9A8C87E3AB97}"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hasCustomPrompt="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custDataLst>
              <p:tags r:id="rId4"/>
            </p:custDataLst>
          </p:nvPr>
        </p:nvSpPr>
        <p:spPr/>
        <p:txBody>
          <a:bodyPr/>
          <a:lstStyle/>
          <a:p>
            <a:fld id="{74B423D6-0175-4004-AF55-013D35654306}"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a:p>
        </p:txBody>
      </p:sp>
      <p:sp>
        <p:nvSpPr>
          <p:cNvPr id="3" name="Content Placeholder 2"/>
          <p:cNvSpPr>
            <a:spLocks noGrp="1"/>
          </p:cNvSpPr>
          <p:nvPr>
            <p:ph sz="half" idx="1" hasCustomPrompt="1"/>
            <p:custDataLst>
              <p:tags r:id="rId3"/>
            </p:custDataLst>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Content Placeholder 3"/>
          <p:cNvSpPr>
            <a:spLocks noGrp="1"/>
          </p:cNvSpPr>
          <p:nvPr>
            <p:ph sz="half" idx="2" hasCustomPrompt="1"/>
            <p:custDataLst>
              <p:tags r:id="rId4"/>
            </p:custDataLst>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Date Placeholder 4"/>
          <p:cNvSpPr>
            <a:spLocks noGrp="1"/>
          </p:cNvSpPr>
          <p:nvPr>
            <p:ph type="dt" sz="half" idx="10"/>
            <p:custDataLst>
              <p:tags r:id="rId5"/>
            </p:custDataLst>
          </p:nvPr>
        </p:nvSpPr>
        <p:spPr/>
        <p:txBody>
          <a:bodyPr/>
          <a:lstStyle/>
          <a:p>
            <a:fld id="{74B423D6-0175-4004-AF55-013D35654306}"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hasCustomPrompt="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custDataLst>
              <p:tags r:id="rId4"/>
            </p:custDataLst>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Text Placeholder 4"/>
          <p:cNvSpPr>
            <a:spLocks noGrp="1"/>
          </p:cNvSpPr>
          <p:nvPr>
            <p:ph type="body" sz="quarter" idx="3" hasCustomPrompt="1"/>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custDataLst>
              <p:tags r:id="rId6"/>
            </p:custDataLst>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Date Placeholder 6"/>
          <p:cNvSpPr>
            <a:spLocks noGrp="1"/>
          </p:cNvSpPr>
          <p:nvPr>
            <p:ph type="dt" sz="half" idx="10"/>
            <p:custDataLst>
              <p:tags r:id="rId7"/>
            </p:custDataLst>
          </p:nvPr>
        </p:nvSpPr>
        <p:spPr/>
        <p:txBody>
          <a:bodyPr/>
          <a:lstStyle/>
          <a:p>
            <a:fld id="{74B423D6-0175-4004-AF55-013D35654306}" type="datetimeFigureOut">
              <a:rPr lang="zh-CN" altLang="en-US" smtClean="0"/>
            </a:fld>
            <a:endParaRPr lang="zh-CN" altLang="en-US"/>
          </a:p>
        </p:txBody>
      </p:sp>
      <p:sp>
        <p:nvSpPr>
          <p:cNvPr id="8" name="Footer Placeholder 7"/>
          <p:cNvSpPr>
            <a:spLocks noGrp="1"/>
          </p:cNvSpPr>
          <p:nvPr>
            <p:ph type="ftr" sz="quarter" idx="11"/>
            <p:custDataLst>
              <p:tags r:id="rId8"/>
            </p:custDataLst>
          </p:nvPr>
        </p:nvSpPr>
        <p:spPr/>
        <p:txBody>
          <a:bodyPr/>
          <a:lstStyle/>
          <a:p>
            <a:endParaRPr lang="zh-CN" altLang="en-US"/>
          </a:p>
        </p:txBody>
      </p:sp>
      <p:sp>
        <p:nvSpPr>
          <p:cNvPr id="9" name="Slide Number Placeholder 8"/>
          <p:cNvSpPr>
            <a:spLocks noGrp="1"/>
          </p:cNvSpPr>
          <p:nvPr>
            <p:ph type="sldNum" sz="quarter" idx="12"/>
            <p:custDataLst>
              <p:tags r:id="rId9"/>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a:p>
        </p:txBody>
      </p:sp>
      <p:sp>
        <p:nvSpPr>
          <p:cNvPr id="3" name="Date Placeholder 2"/>
          <p:cNvSpPr>
            <a:spLocks noGrp="1"/>
          </p:cNvSpPr>
          <p:nvPr>
            <p:ph type="dt" sz="half" idx="10"/>
            <p:custDataLst>
              <p:tags r:id="rId3"/>
            </p:custDataLst>
          </p:nvPr>
        </p:nvSpPr>
        <p:spPr/>
        <p:txBody>
          <a:bodyPr/>
          <a:lstStyle/>
          <a:p>
            <a:fld id="{74B423D6-0175-4004-AF55-013D35654306}" type="datetimeFigureOut">
              <a:rPr lang="zh-CN" altLang="en-US" smtClean="0"/>
            </a:fld>
            <a:endParaRPr lang="zh-CN" altLang="en-US"/>
          </a:p>
        </p:txBody>
      </p:sp>
      <p:sp>
        <p:nvSpPr>
          <p:cNvPr id="4" name="Footer Placeholder 3"/>
          <p:cNvSpPr>
            <a:spLocks noGrp="1"/>
          </p:cNvSpPr>
          <p:nvPr>
            <p:ph type="ftr" sz="quarter" idx="11"/>
            <p:custDataLst>
              <p:tags r:id="rId4"/>
            </p:custDataLst>
          </p:nvPr>
        </p:nvSpPr>
        <p:spPr/>
        <p:txBody>
          <a:bodyPr/>
          <a:lstStyle/>
          <a:p>
            <a:endParaRPr lang="zh-CN" altLang="en-US"/>
          </a:p>
        </p:txBody>
      </p:sp>
      <p:sp>
        <p:nvSpPr>
          <p:cNvPr id="5" name="Slide Number Placeholder 4"/>
          <p:cNvSpPr>
            <a:spLocks noGrp="1"/>
          </p:cNvSpPr>
          <p:nvPr>
            <p:ph type="sldNum" sz="quarter" idx="12"/>
            <p:custDataLst>
              <p:tags r:id="rId5"/>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74B423D6-0175-4004-AF55-013D35654306}" type="datetimeFigureOut">
              <a:rPr lang="zh-CN" altLang="en-US" smtClean="0"/>
            </a:fld>
            <a:endParaRPr lang="zh-CN" altLang="en-US"/>
          </a:p>
        </p:txBody>
      </p:sp>
      <p:sp>
        <p:nvSpPr>
          <p:cNvPr id="3" name="Footer Placeholder 2"/>
          <p:cNvSpPr>
            <a:spLocks noGrp="1"/>
          </p:cNvSpPr>
          <p:nvPr>
            <p:ph type="ftr" sz="quarter" idx="11"/>
            <p:custDataLst>
              <p:tags r:id="rId3"/>
            </p:custDataLst>
          </p:nvPr>
        </p:nvSpPr>
        <p:spPr/>
        <p:txBody>
          <a:bodyPr/>
          <a:lstStyle/>
          <a:p>
            <a:endParaRPr lang="zh-CN" altLang="en-US"/>
          </a:p>
        </p:txBody>
      </p:sp>
      <p:sp>
        <p:nvSpPr>
          <p:cNvPr id="4" name="Slide Number Placeholder 3"/>
          <p:cNvSpPr>
            <a:spLocks noGrp="1"/>
          </p:cNvSpPr>
          <p:nvPr>
            <p:ph type="sldNum" sz="quarter" idx="12"/>
            <p:custDataLst>
              <p:tags r:id="rId4"/>
            </p:custDataLst>
          </p:nvPr>
        </p:nvSpPr>
        <p:spPr/>
        <p:txBody>
          <a:bodyPr/>
          <a:lstStyle/>
          <a:p>
            <a:fld id="{E9DA8817-359E-4B9D-A2C8-760AB65B52E1}"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999656" y="2132856"/>
            <a:ext cx="6192688" cy="259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custDataLst>
              <p:tags r:id="rId3"/>
            </p:custDataLst>
          </p:nvPr>
        </p:nvSpPr>
        <p:spPr>
          <a:xfrm>
            <a:off x="3916363" y="3688080"/>
            <a:ext cx="1139825" cy="522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兰亭粗黑_GBK" panose="02000000000000000000" pitchFamily="2" charset="-122"/>
            </a:endParaRPr>
          </a:p>
        </p:txBody>
      </p:sp>
      <p:sp>
        <p:nvSpPr>
          <p:cNvPr id="8" name="文本框 7"/>
          <p:cNvSpPr txBox="1">
            <a:spLocks noChangeArrowheads="1"/>
          </p:cNvSpPr>
          <p:nvPr userDrawn="1">
            <p:custDataLst>
              <p:tags r:id="rId4"/>
            </p:custDataLst>
          </p:nvPr>
        </p:nvSpPr>
        <p:spPr bwMode="auto">
          <a:xfrm>
            <a:off x="3916363" y="2432052"/>
            <a:ext cx="31956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4800" b="1">
                <a:solidFill>
                  <a:schemeClr val="bg1"/>
                </a:solidFill>
                <a:latin typeface="微软雅黑" panose="020B0503020204020204" pitchFamily="34" charset="-122"/>
                <a:ea typeface="微软雅黑" panose="020B0503020204020204" pitchFamily="34" charset="-122"/>
              </a:rPr>
              <a:t>课 程 结 束</a:t>
            </a:r>
            <a:endParaRPr lang="zh-CN" altLang="en-US" sz="4800" b="1">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userDrawn="1">
            <p:custDataLst>
              <p:tags r:id="rId5"/>
            </p:custDataLst>
          </p:nvPr>
        </p:nvCxnSpPr>
        <p:spPr>
          <a:xfrm>
            <a:off x="3916363" y="3436938"/>
            <a:ext cx="41227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a:spLocks noChangeArrowheads="1"/>
          </p:cNvSpPr>
          <p:nvPr userDrawn="1">
            <p:custDataLst>
              <p:tags r:id="rId6"/>
            </p:custDataLst>
          </p:nvPr>
        </p:nvSpPr>
        <p:spPr bwMode="auto">
          <a:xfrm>
            <a:off x="3771900" y="3688080"/>
            <a:ext cx="4648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b="1">
                <a:latin typeface="微软雅黑" panose="020B0503020204020204" pitchFamily="34" charset="-122"/>
                <a:ea typeface="微软雅黑" panose="020B0503020204020204" pitchFamily="34" charset="-122"/>
              </a:rPr>
              <a:t>卧蚕眉</a:t>
            </a:r>
            <a:r>
              <a:rPr lang="zh-CN" altLang="en-US" sz="2800">
                <a:solidFill>
                  <a:schemeClr val="bg1"/>
                </a:solidFill>
                <a:latin typeface="微软雅黑" panose="020B0503020204020204" pitchFamily="34" charset="-122"/>
                <a:ea typeface="微软雅黑" panose="020B0503020204020204" pitchFamily="34" charset="-122"/>
              </a:rPr>
              <a:t>，让课堂更有魅力。</a:t>
            </a:r>
            <a:endParaRPr lang="zh-CN" altLang="en-US" sz="2800">
              <a:solidFill>
                <a:schemeClr val="bg1"/>
              </a:solidFill>
              <a:latin typeface="微软雅黑" panose="020B0503020204020204" pitchFamily="34" charset="-122"/>
              <a:ea typeface="微软雅黑" panose="020B0503020204020204" pitchFamily="34" charset="-122"/>
            </a:endParaRPr>
          </a:p>
        </p:txBody>
      </p:sp>
      <p:grpSp>
        <p:nvGrpSpPr>
          <p:cNvPr id="11" name="组合 10"/>
          <p:cNvGrpSpPr/>
          <p:nvPr userDrawn="1">
            <p:custDataLst>
              <p:tags r:id="rId7"/>
            </p:custDataLst>
          </p:nvPr>
        </p:nvGrpSpPr>
        <p:grpSpPr>
          <a:xfrm>
            <a:off x="7248525" y="2568577"/>
            <a:ext cx="620713" cy="612775"/>
            <a:chOff x="4554319" y="1864352"/>
            <a:chExt cx="639754" cy="607159"/>
          </a:xfrm>
        </p:grpSpPr>
        <p:sp>
          <p:nvSpPr>
            <p:cNvPr id="12" name="矩形 11"/>
            <p:cNvSpPr/>
            <p:nvPr>
              <p:custDataLst>
                <p:tags r:id="rId8"/>
              </p:custDataLst>
            </p:nvPr>
          </p:nvSpPr>
          <p:spPr>
            <a:xfrm>
              <a:off x="4554319" y="1864352"/>
              <a:ext cx="639754" cy="6071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方正兰亭粗黑_GBK" panose="02000000000000000000" pitchFamily="2" charset="-122"/>
              </a:endParaRPr>
            </a:p>
          </p:txBody>
        </p:sp>
        <p:pic>
          <p:nvPicPr>
            <p:cNvPr id="13" name="图片 1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4613702" y="1903856"/>
              <a:ext cx="542390" cy="542390"/>
            </a:xfrm>
            <a:prstGeom prst="rect">
              <a:avLst/>
            </a:prstGeom>
          </p:spPr>
        </p:pic>
      </p:gr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hasCustomPrompt="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Text Placeholder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custDataLst>
              <p:tags r:id="rId5"/>
            </p:custDataLst>
          </p:nvPr>
        </p:nvSpPr>
        <p:spPr/>
        <p:txBody>
          <a:bodyPr/>
          <a:lstStyle/>
          <a:p>
            <a:fld id="{74B423D6-0175-4004-AF55-013D35654306}"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custDataLst>
              <p:tags r:id="rId3"/>
            </p:custDataLst>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custDataLst>
              <p:tags r:id="rId5"/>
            </p:custDataLst>
          </p:nvPr>
        </p:nvSpPr>
        <p:spPr/>
        <p:txBody>
          <a:bodyPr/>
          <a:lstStyle/>
          <a:p>
            <a:fld id="{74B423D6-0175-4004-AF55-013D35654306}" type="datetimeFigureOut">
              <a:rPr lang="zh-CN" altLang="en-US" smtClean="0"/>
            </a:fld>
            <a:endParaRPr lang="zh-CN" altLang="en-US"/>
          </a:p>
        </p:txBody>
      </p:sp>
      <p:sp>
        <p:nvSpPr>
          <p:cNvPr id="6" name="Footer Placeholder 5"/>
          <p:cNvSpPr>
            <a:spLocks noGrp="1"/>
          </p:cNvSpPr>
          <p:nvPr>
            <p:ph type="ftr" sz="quarter" idx="11"/>
            <p:custDataLst>
              <p:tags r:id="rId6"/>
            </p:custDataLst>
          </p:nvPr>
        </p:nvSpPr>
        <p:spPr/>
        <p:txBody>
          <a:bodyPr/>
          <a:lstStyle/>
          <a:p>
            <a:endParaRPr lang="zh-CN" altLang="en-US"/>
          </a:p>
        </p:txBody>
      </p:sp>
      <p:sp>
        <p:nvSpPr>
          <p:cNvPr id="7" name="Slide Number Placeholder 6"/>
          <p:cNvSpPr>
            <a:spLocks noGrp="1"/>
          </p:cNvSpPr>
          <p:nvPr>
            <p:ph type="sldNum" sz="quarter" idx="12"/>
            <p:custDataLst>
              <p:tags r:id="rId7"/>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hasCustomPrompt="1"/>
            <p:custDataLst>
              <p:tags r:id="rId3"/>
            </p:custDataLst>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custDataLst>
              <p:tags r:id="rId4"/>
            </p:custDataLst>
          </p:nvPr>
        </p:nvSpPr>
        <p:spPr/>
        <p:txBody>
          <a:bodyPr/>
          <a:lstStyle/>
          <a:p>
            <a:fld id="{74B423D6-0175-4004-AF55-013D35654306}"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hasCustomPrompt="1"/>
            <p:custDataLst>
              <p:tags r:id="rId3"/>
            </p:custDataLst>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custDataLst>
              <p:tags r:id="rId4"/>
            </p:custDataLst>
          </p:nvPr>
        </p:nvSpPr>
        <p:spPr/>
        <p:txBody>
          <a:bodyPr/>
          <a:lstStyle/>
          <a:p>
            <a:fld id="{74B423D6-0175-4004-AF55-013D35654306}" type="datetimeFigureOut">
              <a:rPr lang="zh-CN" altLang="en-US" smtClean="0"/>
            </a:fld>
            <a:endParaRPr lang="zh-CN" altLang="en-US"/>
          </a:p>
        </p:txBody>
      </p:sp>
      <p:sp>
        <p:nvSpPr>
          <p:cNvPr id="5" name="Footer Placeholder 4"/>
          <p:cNvSpPr>
            <a:spLocks noGrp="1"/>
          </p:cNvSpPr>
          <p:nvPr>
            <p:ph type="ftr" sz="quarter" idx="11"/>
            <p:custDataLst>
              <p:tags r:id="rId5"/>
            </p:custDataLst>
          </p:nvPr>
        </p:nvSpPr>
        <p:spPr/>
        <p:txBody>
          <a:bodyPr/>
          <a:lstStyle/>
          <a:p>
            <a:endParaRPr lang="zh-CN" altLang="en-US"/>
          </a:p>
        </p:txBody>
      </p:sp>
      <p:sp>
        <p:nvSpPr>
          <p:cNvPr id="6" name="Slide Number Placeholder 5"/>
          <p:cNvSpPr>
            <a:spLocks noGrp="1"/>
          </p:cNvSpPr>
          <p:nvPr>
            <p:ph type="sldNum" sz="quarter" idx="12"/>
            <p:custDataLst>
              <p:tags r:id="rId6"/>
            </p:custDataLst>
          </p:nvPr>
        </p:nvSpPr>
        <p:spPr/>
        <p:txBody>
          <a:bodyPr/>
          <a:lstStyle/>
          <a:p>
            <a:fld id="{4D854510-84A4-4107-85E8-C291CC2A1A53}"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 name="日期占位符 1"/>
          <p:cNvSpPr>
            <a:spLocks noGrp="1"/>
          </p:cNvSpPr>
          <p:nvPr>
            <p:ph type="dt" sz="half" idx="10"/>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custDataLst>
              <p:tags r:id="rId5"/>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01D03D8-F7CE-4A92-B791-1A55E7B8B125}"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lvl1pPr>
              <a:defRPr/>
            </a:lvl1pPr>
          </a:lstStyle>
          <a:p>
            <a:pPr>
              <a:defRPr/>
            </a:pPr>
            <a:fld id="{CDAD8832-2CA2-4EB6-9FFF-AD9C740BDCB1}"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lvl1pPr>
              <a:defRPr/>
            </a:lvl1pPr>
          </a:lstStyle>
          <a:p>
            <a:fld id="{D2531DC5-140D-4CAE-9260-3AE69BEDE109}" type="slidenum">
              <a:rPr lang="zh-CN" altLang="en-US"/>
            </a:fld>
            <a:endParaRPr lang="en-US" altLang="zh-CN"/>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lvl1pPr>
          </a:lstStyle>
          <a:p>
            <a:pPr>
              <a:defRPr/>
            </a:pPr>
            <a:fld id="{7FFFD4E9-303C-4614-9380-508412F9BD3A}"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lvl1pPr>
              <a:defRPr/>
            </a:lvl1pPr>
          </a:lstStyle>
          <a:p>
            <a:fld id="{E8C1684C-C5BA-4691-8017-0BB8916AAEFC}" type="slidenum">
              <a:rPr lang="zh-CN" altLang="en-US"/>
            </a:fld>
            <a:endParaRPr lang="en-US" altLang="zh-CN"/>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lvl1pPr>
              <a:defRPr/>
            </a:lvl1pPr>
          </a:lstStyle>
          <a:p>
            <a:pPr>
              <a:defRPr/>
            </a:pPr>
            <a:fld id="{8D3AA7F2-34DF-4A7F-B9C7-B645045641A1}"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lvl1pPr>
              <a:defRPr/>
            </a:lvl1pPr>
          </a:lstStyle>
          <a:p>
            <a:fld id="{DC99C61B-F1C9-42D3-B978-A49175EB61C7}" type="slidenum">
              <a:rPr lang="zh-CN" altLang="en-US"/>
            </a:fld>
            <a:endParaRPr lang="en-US" altLang="zh-CN"/>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custDataLst>
              <p:tags r:id="rId5"/>
            </p:custDataLst>
          </p:nvPr>
        </p:nvSpPr>
        <p:spPr/>
        <p:txBody>
          <a:bodyPr/>
          <a:lstStyle>
            <a:lvl1pPr>
              <a:defRPr/>
            </a:lvl1pPr>
          </a:lstStyle>
          <a:p>
            <a:pPr>
              <a:defRPr/>
            </a:pPr>
            <a:fld id="{5668FFF1-0623-47AB-B219-908AC8C77DE1}"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custDataLst>
              <p:tags r:id="rId6"/>
            </p:custDataLst>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custDataLst>
              <p:tags r:id="rId7"/>
            </p:custDataLst>
          </p:nvPr>
        </p:nvSpPr>
        <p:spPr/>
        <p:txBody>
          <a:bodyPr/>
          <a:lstStyle>
            <a:lvl1pPr>
              <a:defRPr/>
            </a:lvl1pPr>
          </a:lstStyle>
          <a:p>
            <a:fld id="{4098B887-2D6A-47D0-BB3D-6D44E5AAB45D}" type="slidenum">
              <a:rPr lang="zh-CN" altLang="en-US"/>
            </a:fld>
            <a:endParaRPr lang="en-US"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custDataLst>
              <p:tags r:id="rId7"/>
            </p:custDataLst>
          </p:nvPr>
        </p:nvSpPr>
        <p:spPr/>
        <p:txBody>
          <a:bodyPr/>
          <a:lstStyle>
            <a:lvl1pPr>
              <a:defRPr/>
            </a:lvl1pPr>
          </a:lstStyle>
          <a:p>
            <a:pPr>
              <a:defRPr/>
            </a:pPr>
            <a:fld id="{D342A8D8-95B7-41FF-B9C8-8DCD63D56CD6}" type="datetimeFigureOut">
              <a:rPr lang="zh-CN" altLang="en-US">
                <a:solidFill>
                  <a:prstClr val="black">
                    <a:tint val="75000"/>
                  </a:prstClr>
                </a:solidFill>
              </a:rPr>
            </a:fld>
            <a:endParaRPr lang="zh-CN" altLang="en-US">
              <a:solidFill>
                <a:prstClr val="black">
                  <a:tint val="75000"/>
                </a:prstClr>
              </a:solidFill>
            </a:endParaRPr>
          </a:p>
        </p:txBody>
      </p:sp>
      <p:sp>
        <p:nvSpPr>
          <p:cNvPr id="8" name="页脚占位符 4"/>
          <p:cNvSpPr>
            <a:spLocks noGrp="1"/>
          </p:cNvSpPr>
          <p:nvPr>
            <p:ph type="ftr" sz="quarter" idx="11"/>
            <p:custDataLst>
              <p:tags r:id="rId8"/>
            </p:custDataLst>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custDataLst>
              <p:tags r:id="rId9"/>
            </p:custDataLst>
          </p:nvPr>
        </p:nvSpPr>
        <p:spPr/>
        <p:txBody>
          <a:bodyPr/>
          <a:lstStyle>
            <a:lvl1pPr>
              <a:defRPr/>
            </a:lvl1pPr>
          </a:lstStyle>
          <a:p>
            <a:fld id="{E491C152-A8B4-4C20-BDB4-2A4E48F5D021}" type="slidenum">
              <a:rPr lang="zh-CN" altLang="en-US"/>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custDataLst>
              <p:tags r:id="rId3"/>
            </p:custDataLst>
          </p:nvPr>
        </p:nvSpPr>
        <p:spPr/>
        <p:txBody>
          <a:bodyPr/>
          <a:lstStyle>
            <a:lvl1pPr>
              <a:defRPr/>
            </a:lvl1pPr>
          </a:lstStyle>
          <a:p>
            <a:pPr>
              <a:defRPr/>
            </a:pPr>
            <a:fld id="{03C6C87E-27AA-452E-8A65-F7EA80205D72}"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4"/>
          <p:cNvSpPr>
            <a:spLocks noGrp="1"/>
          </p:cNvSpPr>
          <p:nvPr>
            <p:ph type="ftr" sz="quarter" idx="11"/>
            <p:custDataLst>
              <p:tags r:id="rId4"/>
            </p:custDataLst>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custDataLst>
              <p:tags r:id="rId5"/>
            </p:custDataLst>
          </p:nvPr>
        </p:nvSpPr>
        <p:spPr/>
        <p:txBody>
          <a:bodyPr/>
          <a:lstStyle>
            <a:lvl1pPr>
              <a:defRPr/>
            </a:lvl1pPr>
          </a:lstStyle>
          <a:p>
            <a:fld id="{0694C0F4-CE88-45D9-A5BD-0867B0A0A758}" type="slidenum">
              <a:rPr lang="zh-CN" altLang="en-US"/>
            </a:fld>
            <a:endParaRPr lang="en-US" altLang="zh-CN"/>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pPr>
              <a:defRPr/>
            </a:pPr>
            <a:fld id="{5D34B117-3003-46FB-9266-119016412D39}"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custDataLst>
              <p:tags r:id="rId3"/>
            </p:custDataLst>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custDataLst>
              <p:tags r:id="rId4"/>
            </p:custDataLst>
          </p:nvPr>
        </p:nvSpPr>
        <p:spPr/>
        <p:txBody>
          <a:bodyPr/>
          <a:lstStyle>
            <a:lvl1pPr>
              <a:defRPr/>
            </a:lvl1pPr>
          </a:lstStyle>
          <a:p>
            <a:fld id="{4FAE9EA3-F5C2-4A99-BE57-8077A0BD9935}" type="slidenum">
              <a:rPr lang="zh-CN" altLang="en-US"/>
            </a:fld>
            <a:endParaRPr lang="en-US" altLang="zh-CN"/>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custDataLst>
              <p:tags r:id="rId5"/>
            </p:custDataLst>
          </p:nvPr>
        </p:nvSpPr>
        <p:spPr/>
        <p:txBody>
          <a:bodyPr/>
          <a:lstStyle>
            <a:lvl1pPr>
              <a:defRPr/>
            </a:lvl1pPr>
          </a:lstStyle>
          <a:p>
            <a:pPr>
              <a:defRPr/>
            </a:pPr>
            <a:fld id="{B634465B-2F57-4B4A-85BF-EB2B3EBA7E66}"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custDataLst>
              <p:tags r:id="rId6"/>
            </p:custDataLst>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custDataLst>
              <p:tags r:id="rId7"/>
            </p:custDataLst>
          </p:nvPr>
        </p:nvSpPr>
        <p:spPr/>
        <p:txBody>
          <a:bodyPr/>
          <a:lstStyle>
            <a:lvl1pPr>
              <a:defRPr/>
            </a:lvl1pPr>
          </a:lstStyle>
          <a:p>
            <a:fld id="{DDD3352C-A999-403F-BABA-792EF90D0A4E}" type="slidenum">
              <a:rPr lang="zh-CN" altLang="en-US"/>
            </a:fld>
            <a:endParaRPr lang="en-US" altLang="zh-CN"/>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custDataLst>
              <p:tags r:id="rId5"/>
            </p:custDataLst>
          </p:nvPr>
        </p:nvSpPr>
        <p:spPr/>
        <p:txBody>
          <a:bodyPr/>
          <a:lstStyle>
            <a:lvl1pPr>
              <a:defRPr/>
            </a:lvl1pPr>
          </a:lstStyle>
          <a:p>
            <a:pPr>
              <a:defRPr/>
            </a:pPr>
            <a:fld id="{D8B779D8-EE3F-4D95-88C0-B947CFE31E73}" type="datetimeFigureOut">
              <a:rPr lang="zh-CN" altLang="en-US">
                <a:solidFill>
                  <a:prstClr val="black">
                    <a:tint val="75000"/>
                  </a:prstClr>
                </a:solidFill>
              </a:rPr>
            </a:fld>
            <a:endParaRPr lang="zh-CN" altLang="en-US">
              <a:solidFill>
                <a:prstClr val="black">
                  <a:tint val="75000"/>
                </a:prstClr>
              </a:solidFill>
            </a:endParaRPr>
          </a:p>
        </p:txBody>
      </p:sp>
      <p:sp>
        <p:nvSpPr>
          <p:cNvPr id="6" name="页脚占位符 4"/>
          <p:cNvSpPr>
            <a:spLocks noGrp="1"/>
          </p:cNvSpPr>
          <p:nvPr>
            <p:ph type="ftr" sz="quarter" idx="11"/>
            <p:custDataLst>
              <p:tags r:id="rId6"/>
            </p:custDataLst>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custDataLst>
              <p:tags r:id="rId7"/>
            </p:custDataLst>
          </p:nvPr>
        </p:nvSpPr>
        <p:spPr/>
        <p:txBody>
          <a:bodyPr/>
          <a:lstStyle>
            <a:lvl1pPr>
              <a:defRPr/>
            </a:lvl1pPr>
          </a:lstStyle>
          <a:p>
            <a:fld id="{C5441B84-3E5A-48E4-8D0A-C64B6905DE35}" type="slidenum">
              <a:rPr lang="zh-CN" altLang="en-US"/>
            </a:fld>
            <a:endParaRPr lang="en-US" altLang="zh-CN"/>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lvl1pPr>
          </a:lstStyle>
          <a:p>
            <a:pPr>
              <a:defRPr/>
            </a:pPr>
            <a:fld id="{E70BF4A2-CAF8-426E-A18C-5C18D749320D}"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lvl1pPr>
              <a:defRPr/>
            </a:lvl1pPr>
          </a:lstStyle>
          <a:p>
            <a:fld id="{772E8E71-49D1-48D6-8C22-54990E6B07F1}" type="slidenum">
              <a:rPr lang="zh-CN" altLang="en-US"/>
            </a:fld>
            <a:endParaRPr lang="en-US" altLang="zh-CN"/>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lvl1pPr>
              <a:defRPr/>
            </a:lvl1pPr>
          </a:lstStyle>
          <a:p>
            <a:pPr>
              <a:defRPr/>
            </a:pPr>
            <a:fld id="{90E072C5-CF64-4E51-87F1-15AE6FC6E7BE}"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lvl1pPr>
              <a:defRPr/>
            </a:lvl1pPr>
          </a:lstStyle>
          <a:p>
            <a:fld id="{F2A0BB5B-B66A-4E78-9277-4DF5A85299A1}" type="slidenum">
              <a:rPr lang="zh-CN" altLang="en-US"/>
            </a:fld>
            <a:endParaRPr lang="en-US" altLang="zh-CN"/>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2204" y="1241"/>
            <a:ext cx="12187592" cy="6855520"/>
          </a:xfrm>
          <a:prstGeom prst="rect">
            <a:avLst/>
          </a:prstGeom>
          <a:blipFill dpi="0" rotWithShape="1">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任意多边形 2"/>
          <p:cNvSpPr/>
          <p:nvPr userDrawn="1">
            <p:custDataLst>
              <p:tags r:id="rId4"/>
            </p:custDataLst>
          </p:nvPr>
        </p:nvSpPr>
        <p:spPr>
          <a:xfrm>
            <a:off x="4408" y="0"/>
            <a:ext cx="12187592" cy="1592250"/>
          </a:xfrm>
          <a:custGeom>
            <a:avLst/>
            <a:gdLst>
              <a:gd name="connsiteX0" fmla="*/ 6538546 w 6734908"/>
              <a:gd name="connsiteY0" fmla="*/ 35171 h 895196"/>
              <a:gd name="connsiteX1" fmla="*/ 6476999 w 6734908"/>
              <a:gd name="connsiteY1" fmla="*/ 96718 h 895196"/>
              <a:gd name="connsiteX2" fmla="*/ 6538546 w 6734908"/>
              <a:gd name="connsiteY2" fmla="*/ 158265 h 895196"/>
              <a:gd name="connsiteX3" fmla="*/ 6600093 w 6734908"/>
              <a:gd name="connsiteY3" fmla="*/ 96718 h 895196"/>
              <a:gd name="connsiteX4" fmla="*/ 6538546 w 6734908"/>
              <a:gd name="connsiteY4" fmla="*/ 35171 h 895196"/>
              <a:gd name="connsiteX5" fmla="*/ 6352017 w 6734908"/>
              <a:gd name="connsiteY5" fmla="*/ 35171 h 895196"/>
              <a:gd name="connsiteX6" fmla="*/ 6290470 w 6734908"/>
              <a:gd name="connsiteY6" fmla="*/ 96718 h 895196"/>
              <a:gd name="connsiteX7" fmla="*/ 6352017 w 6734908"/>
              <a:gd name="connsiteY7" fmla="*/ 158265 h 895196"/>
              <a:gd name="connsiteX8" fmla="*/ 6413564 w 6734908"/>
              <a:gd name="connsiteY8" fmla="*/ 96718 h 895196"/>
              <a:gd name="connsiteX9" fmla="*/ 6352017 w 6734908"/>
              <a:gd name="connsiteY9" fmla="*/ 35171 h 895196"/>
              <a:gd name="connsiteX10" fmla="*/ 6165482 w 6734908"/>
              <a:gd name="connsiteY10" fmla="*/ 35171 h 895196"/>
              <a:gd name="connsiteX11" fmla="*/ 6103935 w 6734908"/>
              <a:gd name="connsiteY11" fmla="*/ 96718 h 895196"/>
              <a:gd name="connsiteX12" fmla="*/ 6165482 w 6734908"/>
              <a:gd name="connsiteY12" fmla="*/ 158265 h 895196"/>
              <a:gd name="connsiteX13" fmla="*/ 6227029 w 6734908"/>
              <a:gd name="connsiteY13" fmla="*/ 96718 h 895196"/>
              <a:gd name="connsiteX14" fmla="*/ 6165482 w 6734908"/>
              <a:gd name="connsiteY14" fmla="*/ 35171 h 895196"/>
              <a:gd name="connsiteX15" fmla="*/ 5978947 w 6734908"/>
              <a:gd name="connsiteY15" fmla="*/ 35171 h 895196"/>
              <a:gd name="connsiteX16" fmla="*/ 5917400 w 6734908"/>
              <a:gd name="connsiteY16" fmla="*/ 96718 h 895196"/>
              <a:gd name="connsiteX17" fmla="*/ 5978947 w 6734908"/>
              <a:gd name="connsiteY17" fmla="*/ 158265 h 895196"/>
              <a:gd name="connsiteX18" fmla="*/ 6040494 w 6734908"/>
              <a:gd name="connsiteY18" fmla="*/ 96718 h 895196"/>
              <a:gd name="connsiteX19" fmla="*/ 5978947 w 6734908"/>
              <a:gd name="connsiteY19" fmla="*/ 35171 h 895196"/>
              <a:gd name="connsiteX20" fmla="*/ 5792412 w 6734908"/>
              <a:gd name="connsiteY20" fmla="*/ 35171 h 895196"/>
              <a:gd name="connsiteX21" fmla="*/ 5730865 w 6734908"/>
              <a:gd name="connsiteY21" fmla="*/ 96718 h 895196"/>
              <a:gd name="connsiteX22" fmla="*/ 5792412 w 6734908"/>
              <a:gd name="connsiteY22" fmla="*/ 158265 h 895196"/>
              <a:gd name="connsiteX23" fmla="*/ 5853959 w 6734908"/>
              <a:gd name="connsiteY23" fmla="*/ 96718 h 895196"/>
              <a:gd name="connsiteX24" fmla="*/ 5792412 w 6734908"/>
              <a:gd name="connsiteY24" fmla="*/ 35171 h 895196"/>
              <a:gd name="connsiteX25" fmla="*/ 5605877 w 6734908"/>
              <a:gd name="connsiteY25" fmla="*/ 35171 h 895196"/>
              <a:gd name="connsiteX26" fmla="*/ 5544330 w 6734908"/>
              <a:gd name="connsiteY26" fmla="*/ 96718 h 895196"/>
              <a:gd name="connsiteX27" fmla="*/ 5605877 w 6734908"/>
              <a:gd name="connsiteY27" fmla="*/ 158265 h 895196"/>
              <a:gd name="connsiteX28" fmla="*/ 5667424 w 6734908"/>
              <a:gd name="connsiteY28" fmla="*/ 96718 h 895196"/>
              <a:gd name="connsiteX29" fmla="*/ 5605877 w 6734908"/>
              <a:gd name="connsiteY29" fmla="*/ 35171 h 895196"/>
              <a:gd name="connsiteX30" fmla="*/ 5419342 w 6734908"/>
              <a:gd name="connsiteY30" fmla="*/ 35171 h 895196"/>
              <a:gd name="connsiteX31" fmla="*/ 5357795 w 6734908"/>
              <a:gd name="connsiteY31" fmla="*/ 96718 h 895196"/>
              <a:gd name="connsiteX32" fmla="*/ 5419342 w 6734908"/>
              <a:gd name="connsiteY32" fmla="*/ 158265 h 895196"/>
              <a:gd name="connsiteX33" fmla="*/ 5480889 w 6734908"/>
              <a:gd name="connsiteY33" fmla="*/ 96718 h 895196"/>
              <a:gd name="connsiteX34" fmla="*/ 5419342 w 6734908"/>
              <a:gd name="connsiteY34" fmla="*/ 35171 h 895196"/>
              <a:gd name="connsiteX35" fmla="*/ 5232807 w 6734908"/>
              <a:gd name="connsiteY35" fmla="*/ 35171 h 895196"/>
              <a:gd name="connsiteX36" fmla="*/ 5171260 w 6734908"/>
              <a:gd name="connsiteY36" fmla="*/ 96718 h 895196"/>
              <a:gd name="connsiteX37" fmla="*/ 5232807 w 6734908"/>
              <a:gd name="connsiteY37" fmla="*/ 158265 h 895196"/>
              <a:gd name="connsiteX38" fmla="*/ 5294354 w 6734908"/>
              <a:gd name="connsiteY38" fmla="*/ 96718 h 895196"/>
              <a:gd name="connsiteX39" fmla="*/ 5232807 w 6734908"/>
              <a:gd name="connsiteY39" fmla="*/ 35171 h 895196"/>
              <a:gd name="connsiteX40" fmla="*/ 5046272 w 6734908"/>
              <a:gd name="connsiteY40" fmla="*/ 35171 h 895196"/>
              <a:gd name="connsiteX41" fmla="*/ 4984725 w 6734908"/>
              <a:gd name="connsiteY41" fmla="*/ 96718 h 895196"/>
              <a:gd name="connsiteX42" fmla="*/ 5046272 w 6734908"/>
              <a:gd name="connsiteY42" fmla="*/ 158265 h 895196"/>
              <a:gd name="connsiteX43" fmla="*/ 5107819 w 6734908"/>
              <a:gd name="connsiteY43" fmla="*/ 96718 h 895196"/>
              <a:gd name="connsiteX44" fmla="*/ 5046272 w 6734908"/>
              <a:gd name="connsiteY44" fmla="*/ 35171 h 895196"/>
              <a:gd name="connsiteX45" fmla="*/ 4859737 w 6734908"/>
              <a:gd name="connsiteY45" fmla="*/ 35171 h 895196"/>
              <a:gd name="connsiteX46" fmla="*/ 4798190 w 6734908"/>
              <a:gd name="connsiteY46" fmla="*/ 96718 h 895196"/>
              <a:gd name="connsiteX47" fmla="*/ 4859737 w 6734908"/>
              <a:gd name="connsiteY47" fmla="*/ 158265 h 895196"/>
              <a:gd name="connsiteX48" fmla="*/ 4921284 w 6734908"/>
              <a:gd name="connsiteY48" fmla="*/ 96718 h 895196"/>
              <a:gd name="connsiteX49" fmla="*/ 4859737 w 6734908"/>
              <a:gd name="connsiteY49" fmla="*/ 35171 h 895196"/>
              <a:gd name="connsiteX50" fmla="*/ 4673202 w 6734908"/>
              <a:gd name="connsiteY50" fmla="*/ 35171 h 895196"/>
              <a:gd name="connsiteX51" fmla="*/ 4611655 w 6734908"/>
              <a:gd name="connsiteY51" fmla="*/ 96718 h 895196"/>
              <a:gd name="connsiteX52" fmla="*/ 4673202 w 6734908"/>
              <a:gd name="connsiteY52" fmla="*/ 158265 h 895196"/>
              <a:gd name="connsiteX53" fmla="*/ 4734749 w 6734908"/>
              <a:gd name="connsiteY53" fmla="*/ 96718 h 895196"/>
              <a:gd name="connsiteX54" fmla="*/ 4673202 w 6734908"/>
              <a:gd name="connsiteY54" fmla="*/ 35171 h 895196"/>
              <a:gd name="connsiteX55" fmla="*/ 4486667 w 6734908"/>
              <a:gd name="connsiteY55" fmla="*/ 35171 h 895196"/>
              <a:gd name="connsiteX56" fmla="*/ 4425120 w 6734908"/>
              <a:gd name="connsiteY56" fmla="*/ 96718 h 895196"/>
              <a:gd name="connsiteX57" fmla="*/ 4486667 w 6734908"/>
              <a:gd name="connsiteY57" fmla="*/ 158265 h 895196"/>
              <a:gd name="connsiteX58" fmla="*/ 4548214 w 6734908"/>
              <a:gd name="connsiteY58" fmla="*/ 96718 h 895196"/>
              <a:gd name="connsiteX59" fmla="*/ 4486667 w 6734908"/>
              <a:gd name="connsiteY59" fmla="*/ 35171 h 895196"/>
              <a:gd name="connsiteX60" fmla="*/ 4300132 w 6734908"/>
              <a:gd name="connsiteY60" fmla="*/ 35171 h 895196"/>
              <a:gd name="connsiteX61" fmla="*/ 4238585 w 6734908"/>
              <a:gd name="connsiteY61" fmla="*/ 96718 h 895196"/>
              <a:gd name="connsiteX62" fmla="*/ 4300132 w 6734908"/>
              <a:gd name="connsiteY62" fmla="*/ 158265 h 895196"/>
              <a:gd name="connsiteX63" fmla="*/ 4361679 w 6734908"/>
              <a:gd name="connsiteY63" fmla="*/ 96718 h 895196"/>
              <a:gd name="connsiteX64" fmla="*/ 4300132 w 6734908"/>
              <a:gd name="connsiteY64" fmla="*/ 35171 h 895196"/>
              <a:gd name="connsiteX65" fmla="*/ 4113597 w 6734908"/>
              <a:gd name="connsiteY65" fmla="*/ 35171 h 895196"/>
              <a:gd name="connsiteX66" fmla="*/ 4052050 w 6734908"/>
              <a:gd name="connsiteY66" fmla="*/ 96718 h 895196"/>
              <a:gd name="connsiteX67" fmla="*/ 4113597 w 6734908"/>
              <a:gd name="connsiteY67" fmla="*/ 158265 h 895196"/>
              <a:gd name="connsiteX68" fmla="*/ 4175144 w 6734908"/>
              <a:gd name="connsiteY68" fmla="*/ 96718 h 895196"/>
              <a:gd name="connsiteX69" fmla="*/ 4113597 w 6734908"/>
              <a:gd name="connsiteY69" fmla="*/ 35171 h 895196"/>
              <a:gd name="connsiteX70" fmla="*/ 3927062 w 6734908"/>
              <a:gd name="connsiteY70" fmla="*/ 35171 h 895196"/>
              <a:gd name="connsiteX71" fmla="*/ 3865515 w 6734908"/>
              <a:gd name="connsiteY71" fmla="*/ 96718 h 895196"/>
              <a:gd name="connsiteX72" fmla="*/ 3927062 w 6734908"/>
              <a:gd name="connsiteY72" fmla="*/ 158265 h 895196"/>
              <a:gd name="connsiteX73" fmla="*/ 3988609 w 6734908"/>
              <a:gd name="connsiteY73" fmla="*/ 96718 h 895196"/>
              <a:gd name="connsiteX74" fmla="*/ 3927062 w 6734908"/>
              <a:gd name="connsiteY74" fmla="*/ 35171 h 895196"/>
              <a:gd name="connsiteX75" fmla="*/ 3740527 w 6734908"/>
              <a:gd name="connsiteY75" fmla="*/ 35171 h 895196"/>
              <a:gd name="connsiteX76" fmla="*/ 3678980 w 6734908"/>
              <a:gd name="connsiteY76" fmla="*/ 96718 h 895196"/>
              <a:gd name="connsiteX77" fmla="*/ 3740527 w 6734908"/>
              <a:gd name="connsiteY77" fmla="*/ 158265 h 895196"/>
              <a:gd name="connsiteX78" fmla="*/ 3802074 w 6734908"/>
              <a:gd name="connsiteY78" fmla="*/ 96718 h 895196"/>
              <a:gd name="connsiteX79" fmla="*/ 3740527 w 6734908"/>
              <a:gd name="connsiteY79" fmla="*/ 35171 h 895196"/>
              <a:gd name="connsiteX80" fmla="*/ 3553992 w 6734908"/>
              <a:gd name="connsiteY80" fmla="*/ 35171 h 895196"/>
              <a:gd name="connsiteX81" fmla="*/ 3492445 w 6734908"/>
              <a:gd name="connsiteY81" fmla="*/ 96718 h 895196"/>
              <a:gd name="connsiteX82" fmla="*/ 3553992 w 6734908"/>
              <a:gd name="connsiteY82" fmla="*/ 158265 h 895196"/>
              <a:gd name="connsiteX83" fmla="*/ 3615539 w 6734908"/>
              <a:gd name="connsiteY83" fmla="*/ 96718 h 895196"/>
              <a:gd name="connsiteX84" fmla="*/ 3553992 w 6734908"/>
              <a:gd name="connsiteY84" fmla="*/ 35171 h 895196"/>
              <a:gd name="connsiteX85" fmla="*/ 3367457 w 6734908"/>
              <a:gd name="connsiteY85" fmla="*/ 35171 h 895196"/>
              <a:gd name="connsiteX86" fmla="*/ 3305910 w 6734908"/>
              <a:gd name="connsiteY86" fmla="*/ 96718 h 895196"/>
              <a:gd name="connsiteX87" fmla="*/ 3367457 w 6734908"/>
              <a:gd name="connsiteY87" fmla="*/ 158265 h 895196"/>
              <a:gd name="connsiteX88" fmla="*/ 3429004 w 6734908"/>
              <a:gd name="connsiteY88" fmla="*/ 96718 h 895196"/>
              <a:gd name="connsiteX89" fmla="*/ 3367457 w 6734908"/>
              <a:gd name="connsiteY89" fmla="*/ 35171 h 895196"/>
              <a:gd name="connsiteX90" fmla="*/ 3180922 w 6734908"/>
              <a:gd name="connsiteY90" fmla="*/ 35171 h 895196"/>
              <a:gd name="connsiteX91" fmla="*/ 3119375 w 6734908"/>
              <a:gd name="connsiteY91" fmla="*/ 96718 h 895196"/>
              <a:gd name="connsiteX92" fmla="*/ 3180922 w 6734908"/>
              <a:gd name="connsiteY92" fmla="*/ 158265 h 895196"/>
              <a:gd name="connsiteX93" fmla="*/ 3242469 w 6734908"/>
              <a:gd name="connsiteY93" fmla="*/ 96718 h 895196"/>
              <a:gd name="connsiteX94" fmla="*/ 3180922 w 6734908"/>
              <a:gd name="connsiteY94" fmla="*/ 35171 h 895196"/>
              <a:gd name="connsiteX95" fmla="*/ 2994387 w 6734908"/>
              <a:gd name="connsiteY95" fmla="*/ 35171 h 895196"/>
              <a:gd name="connsiteX96" fmla="*/ 2932840 w 6734908"/>
              <a:gd name="connsiteY96" fmla="*/ 96718 h 895196"/>
              <a:gd name="connsiteX97" fmla="*/ 2994387 w 6734908"/>
              <a:gd name="connsiteY97" fmla="*/ 158265 h 895196"/>
              <a:gd name="connsiteX98" fmla="*/ 3055934 w 6734908"/>
              <a:gd name="connsiteY98" fmla="*/ 96718 h 895196"/>
              <a:gd name="connsiteX99" fmla="*/ 2994387 w 6734908"/>
              <a:gd name="connsiteY99" fmla="*/ 35171 h 895196"/>
              <a:gd name="connsiteX100" fmla="*/ 2807852 w 6734908"/>
              <a:gd name="connsiteY100" fmla="*/ 35171 h 895196"/>
              <a:gd name="connsiteX101" fmla="*/ 2746305 w 6734908"/>
              <a:gd name="connsiteY101" fmla="*/ 96718 h 895196"/>
              <a:gd name="connsiteX102" fmla="*/ 2807852 w 6734908"/>
              <a:gd name="connsiteY102" fmla="*/ 158265 h 895196"/>
              <a:gd name="connsiteX103" fmla="*/ 2869399 w 6734908"/>
              <a:gd name="connsiteY103" fmla="*/ 96718 h 895196"/>
              <a:gd name="connsiteX104" fmla="*/ 2807852 w 6734908"/>
              <a:gd name="connsiteY104" fmla="*/ 35171 h 895196"/>
              <a:gd name="connsiteX105" fmla="*/ 2621317 w 6734908"/>
              <a:gd name="connsiteY105" fmla="*/ 35171 h 895196"/>
              <a:gd name="connsiteX106" fmla="*/ 2559770 w 6734908"/>
              <a:gd name="connsiteY106" fmla="*/ 96718 h 895196"/>
              <a:gd name="connsiteX107" fmla="*/ 2621317 w 6734908"/>
              <a:gd name="connsiteY107" fmla="*/ 158265 h 895196"/>
              <a:gd name="connsiteX108" fmla="*/ 2682864 w 6734908"/>
              <a:gd name="connsiteY108" fmla="*/ 96718 h 895196"/>
              <a:gd name="connsiteX109" fmla="*/ 2621317 w 6734908"/>
              <a:gd name="connsiteY109" fmla="*/ 35171 h 895196"/>
              <a:gd name="connsiteX110" fmla="*/ 2434782 w 6734908"/>
              <a:gd name="connsiteY110" fmla="*/ 35171 h 895196"/>
              <a:gd name="connsiteX111" fmla="*/ 2373235 w 6734908"/>
              <a:gd name="connsiteY111" fmla="*/ 96718 h 895196"/>
              <a:gd name="connsiteX112" fmla="*/ 2434782 w 6734908"/>
              <a:gd name="connsiteY112" fmla="*/ 158265 h 895196"/>
              <a:gd name="connsiteX113" fmla="*/ 2496329 w 6734908"/>
              <a:gd name="connsiteY113" fmla="*/ 96718 h 895196"/>
              <a:gd name="connsiteX114" fmla="*/ 2434782 w 6734908"/>
              <a:gd name="connsiteY114" fmla="*/ 35171 h 895196"/>
              <a:gd name="connsiteX115" fmla="*/ 2248247 w 6734908"/>
              <a:gd name="connsiteY115" fmla="*/ 35171 h 895196"/>
              <a:gd name="connsiteX116" fmla="*/ 2186700 w 6734908"/>
              <a:gd name="connsiteY116" fmla="*/ 96718 h 895196"/>
              <a:gd name="connsiteX117" fmla="*/ 2248247 w 6734908"/>
              <a:gd name="connsiteY117" fmla="*/ 158265 h 895196"/>
              <a:gd name="connsiteX118" fmla="*/ 2309794 w 6734908"/>
              <a:gd name="connsiteY118" fmla="*/ 96718 h 895196"/>
              <a:gd name="connsiteX119" fmla="*/ 2248247 w 6734908"/>
              <a:gd name="connsiteY119" fmla="*/ 35171 h 895196"/>
              <a:gd name="connsiteX120" fmla="*/ 2061712 w 6734908"/>
              <a:gd name="connsiteY120" fmla="*/ 35171 h 895196"/>
              <a:gd name="connsiteX121" fmla="*/ 2000165 w 6734908"/>
              <a:gd name="connsiteY121" fmla="*/ 96718 h 895196"/>
              <a:gd name="connsiteX122" fmla="*/ 2061712 w 6734908"/>
              <a:gd name="connsiteY122" fmla="*/ 158265 h 895196"/>
              <a:gd name="connsiteX123" fmla="*/ 2123259 w 6734908"/>
              <a:gd name="connsiteY123" fmla="*/ 96718 h 895196"/>
              <a:gd name="connsiteX124" fmla="*/ 2061712 w 6734908"/>
              <a:gd name="connsiteY124" fmla="*/ 35171 h 895196"/>
              <a:gd name="connsiteX125" fmla="*/ 1875177 w 6734908"/>
              <a:gd name="connsiteY125" fmla="*/ 35171 h 895196"/>
              <a:gd name="connsiteX126" fmla="*/ 1813630 w 6734908"/>
              <a:gd name="connsiteY126" fmla="*/ 96718 h 895196"/>
              <a:gd name="connsiteX127" fmla="*/ 1875177 w 6734908"/>
              <a:gd name="connsiteY127" fmla="*/ 158265 h 895196"/>
              <a:gd name="connsiteX128" fmla="*/ 1936724 w 6734908"/>
              <a:gd name="connsiteY128" fmla="*/ 96718 h 895196"/>
              <a:gd name="connsiteX129" fmla="*/ 1875177 w 6734908"/>
              <a:gd name="connsiteY129" fmla="*/ 35171 h 895196"/>
              <a:gd name="connsiteX130" fmla="*/ 1688642 w 6734908"/>
              <a:gd name="connsiteY130" fmla="*/ 35171 h 895196"/>
              <a:gd name="connsiteX131" fmla="*/ 1627095 w 6734908"/>
              <a:gd name="connsiteY131" fmla="*/ 96718 h 895196"/>
              <a:gd name="connsiteX132" fmla="*/ 1688642 w 6734908"/>
              <a:gd name="connsiteY132" fmla="*/ 158265 h 895196"/>
              <a:gd name="connsiteX133" fmla="*/ 1750189 w 6734908"/>
              <a:gd name="connsiteY133" fmla="*/ 96718 h 895196"/>
              <a:gd name="connsiteX134" fmla="*/ 1688642 w 6734908"/>
              <a:gd name="connsiteY134" fmla="*/ 35171 h 895196"/>
              <a:gd name="connsiteX135" fmla="*/ 1502107 w 6734908"/>
              <a:gd name="connsiteY135" fmla="*/ 35171 h 895196"/>
              <a:gd name="connsiteX136" fmla="*/ 1440560 w 6734908"/>
              <a:gd name="connsiteY136" fmla="*/ 96718 h 895196"/>
              <a:gd name="connsiteX137" fmla="*/ 1502107 w 6734908"/>
              <a:gd name="connsiteY137" fmla="*/ 158265 h 895196"/>
              <a:gd name="connsiteX138" fmla="*/ 1563654 w 6734908"/>
              <a:gd name="connsiteY138" fmla="*/ 96718 h 895196"/>
              <a:gd name="connsiteX139" fmla="*/ 1502107 w 6734908"/>
              <a:gd name="connsiteY139" fmla="*/ 35171 h 895196"/>
              <a:gd name="connsiteX140" fmla="*/ 1315572 w 6734908"/>
              <a:gd name="connsiteY140" fmla="*/ 35171 h 895196"/>
              <a:gd name="connsiteX141" fmla="*/ 1254025 w 6734908"/>
              <a:gd name="connsiteY141" fmla="*/ 96718 h 895196"/>
              <a:gd name="connsiteX142" fmla="*/ 1315572 w 6734908"/>
              <a:gd name="connsiteY142" fmla="*/ 158265 h 895196"/>
              <a:gd name="connsiteX143" fmla="*/ 1377119 w 6734908"/>
              <a:gd name="connsiteY143" fmla="*/ 96718 h 895196"/>
              <a:gd name="connsiteX144" fmla="*/ 1315572 w 6734908"/>
              <a:gd name="connsiteY144" fmla="*/ 35171 h 895196"/>
              <a:gd name="connsiteX145" fmla="*/ 1129037 w 6734908"/>
              <a:gd name="connsiteY145" fmla="*/ 35171 h 895196"/>
              <a:gd name="connsiteX146" fmla="*/ 1067490 w 6734908"/>
              <a:gd name="connsiteY146" fmla="*/ 96718 h 895196"/>
              <a:gd name="connsiteX147" fmla="*/ 1129037 w 6734908"/>
              <a:gd name="connsiteY147" fmla="*/ 158265 h 895196"/>
              <a:gd name="connsiteX148" fmla="*/ 1190584 w 6734908"/>
              <a:gd name="connsiteY148" fmla="*/ 96718 h 895196"/>
              <a:gd name="connsiteX149" fmla="*/ 1129037 w 6734908"/>
              <a:gd name="connsiteY149" fmla="*/ 35171 h 895196"/>
              <a:gd name="connsiteX150" fmla="*/ 942502 w 6734908"/>
              <a:gd name="connsiteY150" fmla="*/ 35171 h 895196"/>
              <a:gd name="connsiteX151" fmla="*/ 880955 w 6734908"/>
              <a:gd name="connsiteY151" fmla="*/ 96718 h 895196"/>
              <a:gd name="connsiteX152" fmla="*/ 942502 w 6734908"/>
              <a:gd name="connsiteY152" fmla="*/ 158265 h 895196"/>
              <a:gd name="connsiteX153" fmla="*/ 1004049 w 6734908"/>
              <a:gd name="connsiteY153" fmla="*/ 96718 h 895196"/>
              <a:gd name="connsiteX154" fmla="*/ 942502 w 6734908"/>
              <a:gd name="connsiteY154" fmla="*/ 35171 h 895196"/>
              <a:gd name="connsiteX155" fmla="*/ 755967 w 6734908"/>
              <a:gd name="connsiteY155" fmla="*/ 35171 h 895196"/>
              <a:gd name="connsiteX156" fmla="*/ 694420 w 6734908"/>
              <a:gd name="connsiteY156" fmla="*/ 96718 h 895196"/>
              <a:gd name="connsiteX157" fmla="*/ 755967 w 6734908"/>
              <a:gd name="connsiteY157" fmla="*/ 158265 h 895196"/>
              <a:gd name="connsiteX158" fmla="*/ 817514 w 6734908"/>
              <a:gd name="connsiteY158" fmla="*/ 96718 h 895196"/>
              <a:gd name="connsiteX159" fmla="*/ 755967 w 6734908"/>
              <a:gd name="connsiteY159" fmla="*/ 35171 h 895196"/>
              <a:gd name="connsiteX160" fmla="*/ 569432 w 6734908"/>
              <a:gd name="connsiteY160" fmla="*/ 35171 h 895196"/>
              <a:gd name="connsiteX161" fmla="*/ 507885 w 6734908"/>
              <a:gd name="connsiteY161" fmla="*/ 96718 h 895196"/>
              <a:gd name="connsiteX162" fmla="*/ 569432 w 6734908"/>
              <a:gd name="connsiteY162" fmla="*/ 158265 h 895196"/>
              <a:gd name="connsiteX163" fmla="*/ 630979 w 6734908"/>
              <a:gd name="connsiteY163" fmla="*/ 96718 h 895196"/>
              <a:gd name="connsiteX164" fmla="*/ 569432 w 6734908"/>
              <a:gd name="connsiteY164" fmla="*/ 35171 h 895196"/>
              <a:gd name="connsiteX165" fmla="*/ 382897 w 6734908"/>
              <a:gd name="connsiteY165" fmla="*/ 35171 h 895196"/>
              <a:gd name="connsiteX166" fmla="*/ 321350 w 6734908"/>
              <a:gd name="connsiteY166" fmla="*/ 96718 h 895196"/>
              <a:gd name="connsiteX167" fmla="*/ 382897 w 6734908"/>
              <a:gd name="connsiteY167" fmla="*/ 158265 h 895196"/>
              <a:gd name="connsiteX168" fmla="*/ 444444 w 6734908"/>
              <a:gd name="connsiteY168" fmla="*/ 96718 h 895196"/>
              <a:gd name="connsiteX169" fmla="*/ 382897 w 6734908"/>
              <a:gd name="connsiteY169" fmla="*/ 35171 h 895196"/>
              <a:gd name="connsiteX170" fmla="*/ 196362 w 6734908"/>
              <a:gd name="connsiteY170" fmla="*/ 35171 h 895196"/>
              <a:gd name="connsiteX171" fmla="*/ 134815 w 6734908"/>
              <a:gd name="connsiteY171" fmla="*/ 96718 h 895196"/>
              <a:gd name="connsiteX172" fmla="*/ 196362 w 6734908"/>
              <a:gd name="connsiteY172" fmla="*/ 158265 h 895196"/>
              <a:gd name="connsiteX173" fmla="*/ 257909 w 6734908"/>
              <a:gd name="connsiteY173" fmla="*/ 96718 h 895196"/>
              <a:gd name="connsiteX174" fmla="*/ 196362 w 6734908"/>
              <a:gd name="connsiteY174" fmla="*/ 35171 h 895196"/>
              <a:gd name="connsiteX175" fmla="*/ 105510 w 6734908"/>
              <a:gd name="connsiteY175" fmla="*/ 0 h 895196"/>
              <a:gd name="connsiteX176" fmla="*/ 6629398 w 6734908"/>
              <a:gd name="connsiteY176" fmla="*/ 0 h 895196"/>
              <a:gd name="connsiteX177" fmla="*/ 6734908 w 6734908"/>
              <a:gd name="connsiteY177" fmla="*/ 105510 h 895196"/>
              <a:gd name="connsiteX178" fmla="*/ 6734908 w 6734908"/>
              <a:gd name="connsiteY178" fmla="*/ 420754 h 895196"/>
              <a:gd name="connsiteX179" fmla="*/ 6734908 w 6734908"/>
              <a:gd name="connsiteY179" fmla="*/ 633047 h 895196"/>
              <a:gd name="connsiteX180" fmla="*/ 6734908 w 6734908"/>
              <a:gd name="connsiteY180" fmla="*/ 895196 h 895196"/>
              <a:gd name="connsiteX181" fmla="*/ 0 w 6734908"/>
              <a:gd name="connsiteY181" fmla="*/ 895196 h 895196"/>
              <a:gd name="connsiteX182" fmla="*/ 0 w 6734908"/>
              <a:gd name="connsiteY182" fmla="*/ 633047 h 895196"/>
              <a:gd name="connsiteX183" fmla="*/ 0 w 6734908"/>
              <a:gd name="connsiteY183" fmla="*/ 420754 h 895196"/>
              <a:gd name="connsiteX184" fmla="*/ 0 w 6734908"/>
              <a:gd name="connsiteY184" fmla="*/ 105510 h 895196"/>
              <a:gd name="connsiteX185" fmla="*/ 105510 w 6734908"/>
              <a:gd name="connsiteY185" fmla="*/ 0 h 89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734908" h="895196">
                <a:moveTo>
                  <a:pt x="6538546" y="35171"/>
                </a:moveTo>
                <a:cubicBezTo>
                  <a:pt x="6504555" y="35171"/>
                  <a:pt x="6476999" y="62727"/>
                  <a:pt x="6476999" y="96718"/>
                </a:cubicBezTo>
                <a:cubicBezTo>
                  <a:pt x="6476999" y="130709"/>
                  <a:pt x="6504555" y="158265"/>
                  <a:pt x="6538546" y="158265"/>
                </a:cubicBezTo>
                <a:cubicBezTo>
                  <a:pt x="6572537" y="158265"/>
                  <a:pt x="6600093" y="130709"/>
                  <a:pt x="6600093" y="96718"/>
                </a:cubicBezTo>
                <a:cubicBezTo>
                  <a:pt x="6600093" y="62727"/>
                  <a:pt x="6572537" y="35171"/>
                  <a:pt x="6538546" y="35171"/>
                </a:cubicBezTo>
                <a:close/>
                <a:moveTo>
                  <a:pt x="6352017" y="35171"/>
                </a:moveTo>
                <a:cubicBezTo>
                  <a:pt x="6318026" y="35171"/>
                  <a:pt x="6290470" y="62727"/>
                  <a:pt x="6290470" y="96718"/>
                </a:cubicBezTo>
                <a:cubicBezTo>
                  <a:pt x="6290470" y="130709"/>
                  <a:pt x="6318026" y="158265"/>
                  <a:pt x="6352017" y="158265"/>
                </a:cubicBezTo>
                <a:cubicBezTo>
                  <a:pt x="6386008" y="158265"/>
                  <a:pt x="6413564" y="130709"/>
                  <a:pt x="6413564" y="96718"/>
                </a:cubicBezTo>
                <a:cubicBezTo>
                  <a:pt x="6413564" y="62727"/>
                  <a:pt x="6386008" y="35171"/>
                  <a:pt x="6352017" y="35171"/>
                </a:cubicBezTo>
                <a:close/>
                <a:moveTo>
                  <a:pt x="6165482" y="35171"/>
                </a:moveTo>
                <a:cubicBezTo>
                  <a:pt x="6131491" y="35171"/>
                  <a:pt x="6103935" y="62727"/>
                  <a:pt x="6103935" y="96718"/>
                </a:cubicBezTo>
                <a:cubicBezTo>
                  <a:pt x="6103935" y="130709"/>
                  <a:pt x="6131491" y="158265"/>
                  <a:pt x="6165482" y="158265"/>
                </a:cubicBezTo>
                <a:cubicBezTo>
                  <a:pt x="6199473" y="158265"/>
                  <a:pt x="6227029" y="130709"/>
                  <a:pt x="6227029" y="96718"/>
                </a:cubicBezTo>
                <a:cubicBezTo>
                  <a:pt x="6227029" y="62727"/>
                  <a:pt x="6199473" y="35171"/>
                  <a:pt x="6165482" y="35171"/>
                </a:cubicBezTo>
                <a:close/>
                <a:moveTo>
                  <a:pt x="5978947" y="35171"/>
                </a:moveTo>
                <a:cubicBezTo>
                  <a:pt x="5944956" y="35171"/>
                  <a:pt x="5917400" y="62727"/>
                  <a:pt x="5917400" y="96718"/>
                </a:cubicBezTo>
                <a:cubicBezTo>
                  <a:pt x="5917400" y="130709"/>
                  <a:pt x="5944956" y="158265"/>
                  <a:pt x="5978947" y="158265"/>
                </a:cubicBezTo>
                <a:cubicBezTo>
                  <a:pt x="6012938" y="158265"/>
                  <a:pt x="6040494" y="130709"/>
                  <a:pt x="6040494" y="96718"/>
                </a:cubicBezTo>
                <a:cubicBezTo>
                  <a:pt x="6040494" y="62727"/>
                  <a:pt x="6012938" y="35171"/>
                  <a:pt x="5978947" y="35171"/>
                </a:cubicBezTo>
                <a:close/>
                <a:moveTo>
                  <a:pt x="5792412" y="35171"/>
                </a:moveTo>
                <a:cubicBezTo>
                  <a:pt x="5758421" y="35171"/>
                  <a:pt x="5730865" y="62727"/>
                  <a:pt x="5730865" y="96718"/>
                </a:cubicBezTo>
                <a:cubicBezTo>
                  <a:pt x="5730865" y="130709"/>
                  <a:pt x="5758421" y="158265"/>
                  <a:pt x="5792412" y="158265"/>
                </a:cubicBezTo>
                <a:cubicBezTo>
                  <a:pt x="5826403" y="158265"/>
                  <a:pt x="5853959" y="130709"/>
                  <a:pt x="5853959" y="96718"/>
                </a:cubicBezTo>
                <a:cubicBezTo>
                  <a:pt x="5853959" y="62727"/>
                  <a:pt x="5826403" y="35171"/>
                  <a:pt x="5792412" y="35171"/>
                </a:cubicBezTo>
                <a:close/>
                <a:moveTo>
                  <a:pt x="5605877" y="35171"/>
                </a:moveTo>
                <a:cubicBezTo>
                  <a:pt x="5571886" y="35171"/>
                  <a:pt x="5544330" y="62727"/>
                  <a:pt x="5544330" y="96718"/>
                </a:cubicBezTo>
                <a:cubicBezTo>
                  <a:pt x="5544330" y="130709"/>
                  <a:pt x="5571886" y="158265"/>
                  <a:pt x="5605877" y="158265"/>
                </a:cubicBezTo>
                <a:cubicBezTo>
                  <a:pt x="5639868" y="158265"/>
                  <a:pt x="5667424" y="130709"/>
                  <a:pt x="5667424" y="96718"/>
                </a:cubicBezTo>
                <a:cubicBezTo>
                  <a:pt x="5667424" y="62727"/>
                  <a:pt x="5639868" y="35171"/>
                  <a:pt x="5605877" y="35171"/>
                </a:cubicBezTo>
                <a:close/>
                <a:moveTo>
                  <a:pt x="5419342" y="35171"/>
                </a:moveTo>
                <a:cubicBezTo>
                  <a:pt x="5385351" y="35171"/>
                  <a:pt x="5357795" y="62727"/>
                  <a:pt x="5357795" y="96718"/>
                </a:cubicBezTo>
                <a:cubicBezTo>
                  <a:pt x="5357795" y="130709"/>
                  <a:pt x="5385351" y="158265"/>
                  <a:pt x="5419342" y="158265"/>
                </a:cubicBezTo>
                <a:cubicBezTo>
                  <a:pt x="5453333" y="158265"/>
                  <a:pt x="5480889" y="130709"/>
                  <a:pt x="5480889" y="96718"/>
                </a:cubicBezTo>
                <a:cubicBezTo>
                  <a:pt x="5480889" y="62727"/>
                  <a:pt x="5453333" y="35171"/>
                  <a:pt x="5419342" y="35171"/>
                </a:cubicBezTo>
                <a:close/>
                <a:moveTo>
                  <a:pt x="5232807" y="35171"/>
                </a:moveTo>
                <a:cubicBezTo>
                  <a:pt x="5198816" y="35171"/>
                  <a:pt x="5171260" y="62727"/>
                  <a:pt x="5171260" y="96718"/>
                </a:cubicBezTo>
                <a:cubicBezTo>
                  <a:pt x="5171260" y="130709"/>
                  <a:pt x="5198816" y="158265"/>
                  <a:pt x="5232807" y="158265"/>
                </a:cubicBezTo>
                <a:cubicBezTo>
                  <a:pt x="5266798" y="158265"/>
                  <a:pt x="5294354" y="130709"/>
                  <a:pt x="5294354" y="96718"/>
                </a:cubicBezTo>
                <a:cubicBezTo>
                  <a:pt x="5294354" y="62727"/>
                  <a:pt x="5266798" y="35171"/>
                  <a:pt x="5232807" y="35171"/>
                </a:cubicBezTo>
                <a:close/>
                <a:moveTo>
                  <a:pt x="5046272" y="35171"/>
                </a:moveTo>
                <a:cubicBezTo>
                  <a:pt x="5012281" y="35171"/>
                  <a:pt x="4984725" y="62727"/>
                  <a:pt x="4984725" y="96718"/>
                </a:cubicBezTo>
                <a:cubicBezTo>
                  <a:pt x="4984725" y="130709"/>
                  <a:pt x="5012281" y="158265"/>
                  <a:pt x="5046272" y="158265"/>
                </a:cubicBezTo>
                <a:cubicBezTo>
                  <a:pt x="5080263" y="158265"/>
                  <a:pt x="5107819" y="130709"/>
                  <a:pt x="5107819" y="96718"/>
                </a:cubicBezTo>
                <a:cubicBezTo>
                  <a:pt x="5107819" y="62727"/>
                  <a:pt x="5080263" y="35171"/>
                  <a:pt x="5046272" y="35171"/>
                </a:cubicBezTo>
                <a:close/>
                <a:moveTo>
                  <a:pt x="4859737" y="35171"/>
                </a:moveTo>
                <a:cubicBezTo>
                  <a:pt x="4825746" y="35171"/>
                  <a:pt x="4798190" y="62727"/>
                  <a:pt x="4798190" y="96718"/>
                </a:cubicBezTo>
                <a:cubicBezTo>
                  <a:pt x="4798190" y="130709"/>
                  <a:pt x="4825746" y="158265"/>
                  <a:pt x="4859737" y="158265"/>
                </a:cubicBezTo>
                <a:cubicBezTo>
                  <a:pt x="4893728" y="158265"/>
                  <a:pt x="4921284" y="130709"/>
                  <a:pt x="4921284" y="96718"/>
                </a:cubicBezTo>
                <a:cubicBezTo>
                  <a:pt x="4921284" y="62727"/>
                  <a:pt x="4893728" y="35171"/>
                  <a:pt x="4859737" y="35171"/>
                </a:cubicBezTo>
                <a:close/>
                <a:moveTo>
                  <a:pt x="4673202" y="35171"/>
                </a:moveTo>
                <a:cubicBezTo>
                  <a:pt x="4639211" y="35171"/>
                  <a:pt x="4611655" y="62727"/>
                  <a:pt x="4611655" y="96718"/>
                </a:cubicBezTo>
                <a:cubicBezTo>
                  <a:pt x="4611655" y="130709"/>
                  <a:pt x="4639211" y="158265"/>
                  <a:pt x="4673202" y="158265"/>
                </a:cubicBezTo>
                <a:cubicBezTo>
                  <a:pt x="4707193" y="158265"/>
                  <a:pt x="4734749" y="130709"/>
                  <a:pt x="4734749" y="96718"/>
                </a:cubicBezTo>
                <a:cubicBezTo>
                  <a:pt x="4734749" y="62727"/>
                  <a:pt x="4707193" y="35171"/>
                  <a:pt x="4673202" y="35171"/>
                </a:cubicBezTo>
                <a:close/>
                <a:moveTo>
                  <a:pt x="4486667" y="35171"/>
                </a:moveTo>
                <a:cubicBezTo>
                  <a:pt x="4452676" y="35171"/>
                  <a:pt x="4425120" y="62727"/>
                  <a:pt x="4425120" y="96718"/>
                </a:cubicBezTo>
                <a:cubicBezTo>
                  <a:pt x="4425120" y="130709"/>
                  <a:pt x="4452676" y="158265"/>
                  <a:pt x="4486667" y="158265"/>
                </a:cubicBezTo>
                <a:cubicBezTo>
                  <a:pt x="4520658" y="158265"/>
                  <a:pt x="4548214" y="130709"/>
                  <a:pt x="4548214" y="96718"/>
                </a:cubicBezTo>
                <a:cubicBezTo>
                  <a:pt x="4548214" y="62727"/>
                  <a:pt x="4520658" y="35171"/>
                  <a:pt x="4486667" y="35171"/>
                </a:cubicBezTo>
                <a:close/>
                <a:moveTo>
                  <a:pt x="4300132" y="35171"/>
                </a:moveTo>
                <a:cubicBezTo>
                  <a:pt x="4266141" y="35171"/>
                  <a:pt x="4238585" y="62727"/>
                  <a:pt x="4238585" y="96718"/>
                </a:cubicBezTo>
                <a:cubicBezTo>
                  <a:pt x="4238585" y="130709"/>
                  <a:pt x="4266141" y="158265"/>
                  <a:pt x="4300132" y="158265"/>
                </a:cubicBezTo>
                <a:cubicBezTo>
                  <a:pt x="4334123" y="158265"/>
                  <a:pt x="4361679" y="130709"/>
                  <a:pt x="4361679" y="96718"/>
                </a:cubicBezTo>
                <a:cubicBezTo>
                  <a:pt x="4361679" y="62727"/>
                  <a:pt x="4334123" y="35171"/>
                  <a:pt x="4300132" y="35171"/>
                </a:cubicBezTo>
                <a:close/>
                <a:moveTo>
                  <a:pt x="4113597" y="35171"/>
                </a:moveTo>
                <a:cubicBezTo>
                  <a:pt x="4079606" y="35171"/>
                  <a:pt x="4052050" y="62727"/>
                  <a:pt x="4052050" y="96718"/>
                </a:cubicBezTo>
                <a:cubicBezTo>
                  <a:pt x="4052050" y="130709"/>
                  <a:pt x="4079606" y="158265"/>
                  <a:pt x="4113597" y="158265"/>
                </a:cubicBezTo>
                <a:cubicBezTo>
                  <a:pt x="4147588" y="158265"/>
                  <a:pt x="4175144" y="130709"/>
                  <a:pt x="4175144" y="96718"/>
                </a:cubicBezTo>
                <a:cubicBezTo>
                  <a:pt x="4175144" y="62727"/>
                  <a:pt x="4147588" y="35171"/>
                  <a:pt x="4113597" y="35171"/>
                </a:cubicBezTo>
                <a:close/>
                <a:moveTo>
                  <a:pt x="3927062" y="35171"/>
                </a:moveTo>
                <a:cubicBezTo>
                  <a:pt x="3893071" y="35171"/>
                  <a:pt x="3865515" y="62727"/>
                  <a:pt x="3865515" y="96718"/>
                </a:cubicBezTo>
                <a:cubicBezTo>
                  <a:pt x="3865515" y="130709"/>
                  <a:pt x="3893071" y="158265"/>
                  <a:pt x="3927062" y="158265"/>
                </a:cubicBezTo>
                <a:cubicBezTo>
                  <a:pt x="3961053" y="158265"/>
                  <a:pt x="3988609" y="130709"/>
                  <a:pt x="3988609" y="96718"/>
                </a:cubicBezTo>
                <a:cubicBezTo>
                  <a:pt x="3988609" y="62727"/>
                  <a:pt x="3961053" y="35171"/>
                  <a:pt x="3927062" y="35171"/>
                </a:cubicBezTo>
                <a:close/>
                <a:moveTo>
                  <a:pt x="3740527" y="35171"/>
                </a:moveTo>
                <a:cubicBezTo>
                  <a:pt x="3706536" y="35171"/>
                  <a:pt x="3678980" y="62727"/>
                  <a:pt x="3678980" y="96718"/>
                </a:cubicBezTo>
                <a:cubicBezTo>
                  <a:pt x="3678980" y="130709"/>
                  <a:pt x="3706536" y="158265"/>
                  <a:pt x="3740527" y="158265"/>
                </a:cubicBezTo>
                <a:cubicBezTo>
                  <a:pt x="3774518" y="158265"/>
                  <a:pt x="3802074" y="130709"/>
                  <a:pt x="3802074" y="96718"/>
                </a:cubicBezTo>
                <a:cubicBezTo>
                  <a:pt x="3802074" y="62727"/>
                  <a:pt x="3774518" y="35171"/>
                  <a:pt x="3740527" y="35171"/>
                </a:cubicBezTo>
                <a:close/>
                <a:moveTo>
                  <a:pt x="3553992" y="35171"/>
                </a:moveTo>
                <a:cubicBezTo>
                  <a:pt x="3520001" y="35171"/>
                  <a:pt x="3492445" y="62727"/>
                  <a:pt x="3492445" y="96718"/>
                </a:cubicBezTo>
                <a:cubicBezTo>
                  <a:pt x="3492445" y="130709"/>
                  <a:pt x="3520001" y="158265"/>
                  <a:pt x="3553992" y="158265"/>
                </a:cubicBezTo>
                <a:cubicBezTo>
                  <a:pt x="3587983" y="158265"/>
                  <a:pt x="3615539" y="130709"/>
                  <a:pt x="3615539" y="96718"/>
                </a:cubicBezTo>
                <a:cubicBezTo>
                  <a:pt x="3615539" y="62727"/>
                  <a:pt x="3587983" y="35171"/>
                  <a:pt x="3553992" y="35171"/>
                </a:cubicBezTo>
                <a:close/>
                <a:moveTo>
                  <a:pt x="3367457" y="35171"/>
                </a:moveTo>
                <a:cubicBezTo>
                  <a:pt x="3333466" y="35171"/>
                  <a:pt x="3305910" y="62727"/>
                  <a:pt x="3305910" y="96718"/>
                </a:cubicBezTo>
                <a:cubicBezTo>
                  <a:pt x="3305910" y="130709"/>
                  <a:pt x="3333466" y="158265"/>
                  <a:pt x="3367457" y="158265"/>
                </a:cubicBezTo>
                <a:cubicBezTo>
                  <a:pt x="3401448" y="158265"/>
                  <a:pt x="3429004" y="130709"/>
                  <a:pt x="3429004" y="96718"/>
                </a:cubicBezTo>
                <a:cubicBezTo>
                  <a:pt x="3429004" y="62727"/>
                  <a:pt x="3401448" y="35171"/>
                  <a:pt x="3367457" y="35171"/>
                </a:cubicBezTo>
                <a:close/>
                <a:moveTo>
                  <a:pt x="3180922" y="35171"/>
                </a:moveTo>
                <a:cubicBezTo>
                  <a:pt x="3146931" y="35171"/>
                  <a:pt x="3119375" y="62727"/>
                  <a:pt x="3119375" y="96718"/>
                </a:cubicBezTo>
                <a:cubicBezTo>
                  <a:pt x="3119375" y="130709"/>
                  <a:pt x="3146931" y="158265"/>
                  <a:pt x="3180922" y="158265"/>
                </a:cubicBezTo>
                <a:cubicBezTo>
                  <a:pt x="3214913" y="158265"/>
                  <a:pt x="3242469" y="130709"/>
                  <a:pt x="3242469" y="96718"/>
                </a:cubicBezTo>
                <a:cubicBezTo>
                  <a:pt x="3242469" y="62727"/>
                  <a:pt x="3214913" y="35171"/>
                  <a:pt x="3180922" y="35171"/>
                </a:cubicBezTo>
                <a:close/>
                <a:moveTo>
                  <a:pt x="2994387" y="35171"/>
                </a:moveTo>
                <a:cubicBezTo>
                  <a:pt x="2960396" y="35171"/>
                  <a:pt x="2932840" y="62727"/>
                  <a:pt x="2932840" y="96718"/>
                </a:cubicBezTo>
                <a:cubicBezTo>
                  <a:pt x="2932840" y="130709"/>
                  <a:pt x="2960396" y="158265"/>
                  <a:pt x="2994387" y="158265"/>
                </a:cubicBezTo>
                <a:cubicBezTo>
                  <a:pt x="3028378" y="158265"/>
                  <a:pt x="3055934" y="130709"/>
                  <a:pt x="3055934" y="96718"/>
                </a:cubicBezTo>
                <a:cubicBezTo>
                  <a:pt x="3055934" y="62727"/>
                  <a:pt x="3028378" y="35171"/>
                  <a:pt x="2994387" y="35171"/>
                </a:cubicBezTo>
                <a:close/>
                <a:moveTo>
                  <a:pt x="2807852" y="35171"/>
                </a:moveTo>
                <a:cubicBezTo>
                  <a:pt x="2773861" y="35171"/>
                  <a:pt x="2746305" y="62727"/>
                  <a:pt x="2746305" y="96718"/>
                </a:cubicBezTo>
                <a:cubicBezTo>
                  <a:pt x="2746305" y="130709"/>
                  <a:pt x="2773861" y="158265"/>
                  <a:pt x="2807852" y="158265"/>
                </a:cubicBezTo>
                <a:cubicBezTo>
                  <a:pt x="2841843" y="158265"/>
                  <a:pt x="2869399" y="130709"/>
                  <a:pt x="2869399" y="96718"/>
                </a:cubicBezTo>
                <a:cubicBezTo>
                  <a:pt x="2869399" y="62727"/>
                  <a:pt x="2841843" y="35171"/>
                  <a:pt x="2807852" y="35171"/>
                </a:cubicBezTo>
                <a:close/>
                <a:moveTo>
                  <a:pt x="2621317" y="35171"/>
                </a:moveTo>
                <a:cubicBezTo>
                  <a:pt x="2587326" y="35171"/>
                  <a:pt x="2559770" y="62727"/>
                  <a:pt x="2559770" y="96718"/>
                </a:cubicBezTo>
                <a:cubicBezTo>
                  <a:pt x="2559770" y="130709"/>
                  <a:pt x="2587326" y="158265"/>
                  <a:pt x="2621317" y="158265"/>
                </a:cubicBezTo>
                <a:cubicBezTo>
                  <a:pt x="2655308" y="158265"/>
                  <a:pt x="2682864" y="130709"/>
                  <a:pt x="2682864" y="96718"/>
                </a:cubicBezTo>
                <a:cubicBezTo>
                  <a:pt x="2682864" y="62727"/>
                  <a:pt x="2655308" y="35171"/>
                  <a:pt x="2621317" y="35171"/>
                </a:cubicBezTo>
                <a:close/>
                <a:moveTo>
                  <a:pt x="2434782" y="35171"/>
                </a:moveTo>
                <a:cubicBezTo>
                  <a:pt x="2400791" y="35171"/>
                  <a:pt x="2373235" y="62727"/>
                  <a:pt x="2373235" y="96718"/>
                </a:cubicBezTo>
                <a:cubicBezTo>
                  <a:pt x="2373235" y="130709"/>
                  <a:pt x="2400791" y="158265"/>
                  <a:pt x="2434782" y="158265"/>
                </a:cubicBezTo>
                <a:cubicBezTo>
                  <a:pt x="2468773" y="158265"/>
                  <a:pt x="2496329" y="130709"/>
                  <a:pt x="2496329" y="96718"/>
                </a:cubicBezTo>
                <a:cubicBezTo>
                  <a:pt x="2496329" y="62727"/>
                  <a:pt x="2468773" y="35171"/>
                  <a:pt x="2434782" y="35171"/>
                </a:cubicBezTo>
                <a:close/>
                <a:moveTo>
                  <a:pt x="2248247" y="35171"/>
                </a:moveTo>
                <a:cubicBezTo>
                  <a:pt x="2214256" y="35171"/>
                  <a:pt x="2186700" y="62727"/>
                  <a:pt x="2186700" y="96718"/>
                </a:cubicBezTo>
                <a:cubicBezTo>
                  <a:pt x="2186700" y="130709"/>
                  <a:pt x="2214256" y="158265"/>
                  <a:pt x="2248247" y="158265"/>
                </a:cubicBezTo>
                <a:cubicBezTo>
                  <a:pt x="2282238" y="158265"/>
                  <a:pt x="2309794" y="130709"/>
                  <a:pt x="2309794" y="96718"/>
                </a:cubicBezTo>
                <a:cubicBezTo>
                  <a:pt x="2309794" y="62727"/>
                  <a:pt x="2282238" y="35171"/>
                  <a:pt x="2248247" y="35171"/>
                </a:cubicBezTo>
                <a:close/>
                <a:moveTo>
                  <a:pt x="2061712" y="35171"/>
                </a:moveTo>
                <a:cubicBezTo>
                  <a:pt x="2027721" y="35171"/>
                  <a:pt x="2000165" y="62727"/>
                  <a:pt x="2000165" y="96718"/>
                </a:cubicBezTo>
                <a:cubicBezTo>
                  <a:pt x="2000165" y="130709"/>
                  <a:pt x="2027721" y="158265"/>
                  <a:pt x="2061712" y="158265"/>
                </a:cubicBezTo>
                <a:cubicBezTo>
                  <a:pt x="2095703" y="158265"/>
                  <a:pt x="2123259" y="130709"/>
                  <a:pt x="2123259" y="96718"/>
                </a:cubicBezTo>
                <a:cubicBezTo>
                  <a:pt x="2123259" y="62727"/>
                  <a:pt x="2095703" y="35171"/>
                  <a:pt x="2061712" y="35171"/>
                </a:cubicBezTo>
                <a:close/>
                <a:moveTo>
                  <a:pt x="1875177" y="35171"/>
                </a:moveTo>
                <a:cubicBezTo>
                  <a:pt x="1841186" y="35171"/>
                  <a:pt x="1813630" y="62727"/>
                  <a:pt x="1813630" y="96718"/>
                </a:cubicBezTo>
                <a:cubicBezTo>
                  <a:pt x="1813630" y="130709"/>
                  <a:pt x="1841186" y="158265"/>
                  <a:pt x="1875177" y="158265"/>
                </a:cubicBezTo>
                <a:cubicBezTo>
                  <a:pt x="1909168" y="158265"/>
                  <a:pt x="1936724" y="130709"/>
                  <a:pt x="1936724" y="96718"/>
                </a:cubicBezTo>
                <a:cubicBezTo>
                  <a:pt x="1936724" y="62727"/>
                  <a:pt x="1909168" y="35171"/>
                  <a:pt x="1875177" y="35171"/>
                </a:cubicBezTo>
                <a:close/>
                <a:moveTo>
                  <a:pt x="1688642" y="35171"/>
                </a:moveTo>
                <a:cubicBezTo>
                  <a:pt x="1654651" y="35171"/>
                  <a:pt x="1627095" y="62727"/>
                  <a:pt x="1627095" y="96718"/>
                </a:cubicBezTo>
                <a:cubicBezTo>
                  <a:pt x="1627095" y="130709"/>
                  <a:pt x="1654651" y="158265"/>
                  <a:pt x="1688642" y="158265"/>
                </a:cubicBezTo>
                <a:cubicBezTo>
                  <a:pt x="1722633" y="158265"/>
                  <a:pt x="1750189" y="130709"/>
                  <a:pt x="1750189" y="96718"/>
                </a:cubicBezTo>
                <a:cubicBezTo>
                  <a:pt x="1750189" y="62727"/>
                  <a:pt x="1722633" y="35171"/>
                  <a:pt x="1688642" y="35171"/>
                </a:cubicBezTo>
                <a:close/>
                <a:moveTo>
                  <a:pt x="1502107" y="35171"/>
                </a:moveTo>
                <a:cubicBezTo>
                  <a:pt x="1468116" y="35171"/>
                  <a:pt x="1440560" y="62727"/>
                  <a:pt x="1440560" y="96718"/>
                </a:cubicBezTo>
                <a:cubicBezTo>
                  <a:pt x="1440560" y="130709"/>
                  <a:pt x="1468116" y="158265"/>
                  <a:pt x="1502107" y="158265"/>
                </a:cubicBezTo>
                <a:cubicBezTo>
                  <a:pt x="1536098" y="158265"/>
                  <a:pt x="1563654" y="130709"/>
                  <a:pt x="1563654" y="96718"/>
                </a:cubicBezTo>
                <a:cubicBezTo>
                  <a:pt x="1563654" y="62727"/>
                  <a:pt x="1536098" y="35171"/>
                  <a:pt x="1502107" y="35171"/>
                </a:cubicBezTo>
                <a:close/>
                <a:moveTo>
                  <a:pt x="1315572" y="35171"/>
                </a:moveTo>
                <a:cubicBezTo>
                  <a:pt x="1281581" y="35171"/>
                  <a:pt x="1254025" y="62727"/>
                  <a:pt x="1254025" y="96718"/>
                </a:cubicBezTo>
                <a:cubicBezTo>
                  <a:pt x="1254025" y="130709"/>
                  <a:pt x="1281581" y="158265"/>
                  <a:pt x="1315572" y="158265"/>
                </a:cubicBezTo>
                <a:cubicBezTo>
                  <a:pt x="1349563" y="158265"/>
                  <a:pt x="1377119" y="130709"/>
                  <a:pt x="1377119" y="96718"/>
                </a:cubicBezTo>
                <a:cubicBezTo>
                  <a:pt x="1377119" y="62727"/>
                  <a:pt x="1349563" y="35171"/>
                  <a:pt x="1315572" y="35171"/>
                </a:cubicBezTo>
                <a:close/>
                <a:moveTo>
                  <a:pt x="1129037" y="35171"/>
                </a:moveTo>
                <a:cubicBezTo>
                  <a:pt x="1095046" y="35171"/>
                  <a:pt x="1067490" y="62727"/>
                  <a:pt x="1067490" y="96718"/>
                </a:cubicBezTo>
                <a:cubicBezTo>
                  <a:pt x="1067490" y="130709"/>
                  <a:pt x="1095046" y="158265"/>
                  <a:pt x="1129037" y="158265"/>
                </a:cubicBezTo>
                <a:cubicBezTo>
                  <a:pt x="1163028" y="158265"/>
                  <a:pt x="1190584" y="130709"/>
                  <a:pt x="1190584" y="96718"/>
                </a:cubicBezTo>
                <a:cubicBezTo>
                  <a:pt x="1190584" y="62727"/>
                  <a:pt x="1163028" y="35171"/>
                  <a:pt x="1129037" y="35171"/>
                </a:cubicBezTo>
                <a:close/>
                <a:moveTo>
                  <a:pt x="942502" y="35171"/>
                </a:moveTo>
                <a:cubicBezTo>
                  <a:pt x="908511" y="35171"/>
                  <a:pt x="880955" y="62727"/>
                  <a:pt x="880955" y="96718"/>
                </a:cubicBezTo>
                <a:cubicBezTo>
                  <a:pt x="880955" y="130709"/>
                  <a:pt x="908511" y="158265"/>
                  <a:pt x="942502" y="158265"/>
                </a:cubicBezTo>
                <a:cubicBezTo>
                  <a:pt x="976493" y="158265"/>
                  <a:pt x="1004049" y="130709"/>
                  <a:pt x="1004049" y="96718"/>
                </a:cubicBezTo>
                <a:cubicBezTo>
                  <a:pt x="1004049" y="62727"/>
                  <a:pt x="976493" y="35171"/>
                  <a:pt x="942502" y="35171"/>
                </a:cubicBezTo>
                <a:close/>
                <a:moveTo>
                  <a:pt x="755967" y="35171"/>
                </a:moveTo>
                <a:cubicBezTo>
                  <a:pt x="721976" y="35171"/>
                  <a:pt x="694420" y="62727"/>
                  <a:pt x="694420" y="96718"/>
                </a:cubicBezTo>
                <a:cubicBezTo>
                  <a:pt x="694420" y="130709"/>
                  <a:pt x="721976" y="158265"/>
                  <a:pt x="755967" y="158265"/>
                </a:cubicBezTo>
                <a:cubicBezTo>
                  <a:pt x="789958" y="158265"/>
                  <a:pt x="817514" y="130709"/>
                  <a:pt x="817514" y="96718"/>
                </a:cubicBezTo>
                <a:cubicBezTo>
                  <a:pt x="817514" y="62727"/>
                  <a:pt x="789958" y="35171"/>
                  <a:pt x="755967" y="35171"/>
                </a:cubicBezTo>
                <a:close/>
                <a:moveTo>
                  <a:pt x="569432" y="35171"/>
                </a:moveTo>
                <a:cubicBezTo>
                  <a:pt x="535441" y="35171"/>
                  <a:pt x="507885" y="62727"/>
                  <a:pt x="507885" y="96718"/>
                </a:cubicBezTo>
                <a:cubicBezTo>
                  <a:pt x="507885" y="130709"/>
                  <a:pt x="535441" y="158265"/>
                  <a:pt x="569432" y="158265"/>
                </a:cubicBezTo>
                <a:cubicBezTo>
                  <a:pt x="603423" y="158265"/>
                  <a:pt x="630979" y="130709"/>
                  <a:pt x="630979" y="96718"/>
                </a:cubicBezTo>
                <a:cubicBezTo>
                  <a:pt x="630979" y="62727"/>
                  <a:pt x="603423" y="35171"/>
                  <a:pt x="569432" y="35171"/>
                </a:cubicBezTo>
                <a:close/>
                <a:moveTo>
                  <a:pt x="382897" y="35171"/>
                </a:moveTo>
                <a:cubicBezTo>
                  <a:pt x="348906" y="35171"/>
                  <a:pt x="321350" y="62727"/>
                  <a:pt x="321350" y="96718"/>
                </a:cubicBezTo>
                <a:cubicBezTo>
                  <a:pt x="321350" y="130709"/>
                  <a:pt x="348906" y="158265"/>
                  <a:pt x="382897" y="158265"/>
                </a:cubicBezTo>
                <a:cubicBezTo>
                  <a:pt x="416888" y="158265"/>
                  <a:pt x="444444" y="130709"/>
                  <a:pt x="444444" y="96718"/>
                </a:cubicBezTo>
                <a:cubicBezTo>
                  <a:pt x="444444" y="62727"/>
                  <a:pt x="416888" y="35171"/>
                  <a:pt x="382897" y="35171"/>
                </a:cubicBezTo>
                <a:close/>
                <a:moveTo>
                  <a:pt x="196362" y="35171"/>
                </a:moveTo>
                <a:cubicBezTo>
                  <a:pt x="162371" y="35171"/>
                  <a:pt x="134815" y="62727"/>
                  <a:pt x="134815" y="96718"/>
                </a:cubicBezTo>
                <a:cubicBezTo>
                  <a:pt x="134815" y="130709"/>
                  <a:pt x="162371" y="158265"/>
                  <a:pt x="196362" y="158265"/>
                </a:cubicBezTo>
                <a:cubicBezTo>
                  <a:pt x="230353" y="158265"/>
                  <a:pt x="257909" y="130709"/>
                  <a:pt x="257909" y="96718"/>
                </a:cubicBezTo>
                <a:cubicBezTo>
                  <a:pt x="257909" y="62727"/>
                  <a:pt x="230353" y="35171"/>
                  <a:pt x="196362" y="35171"/>
                </a:cubicBezTo>
                <a:close/>
                <a:moveTo>
                  <a:pt x="105510" y="0"/>
                </a:moveTo>
                <a:lnTo>
                  <a:pt x="6629398" y="0"/>
                </a:lnTo>
                <a:cubicBezTo>
                  <a:pt x="6687670" y="0"/>
                  <a:pt x="6734908" y="47238"/>
                  <a:pt x="6734908" y="105510"/>
                </a:cubicBezTo>
                <a:lnTo>
                  <a:pt x="6734908" y="420754"/>
                </a:lnTo>
                <a:lnTo>
                  <a:pt x="6734908" y="633047"/>
                </a:lnTo>
                <a:lnTo>
                  <a:pt x="6734908" y="895196"/>
                </a:lnTo>
                <a:lnTo>
                  <a:pt x="0" y="895196"/>
                </a:lnTo>
                <a:lnTo>
                  <a:pt x="0" y="633047"/>
                </a:lnTo>
                <a:lnTo>
                  <a:pt x="0" y="420754"/>
                </a:lnTo>
                <a:lnTo>
                  <a:pt x="0" y="105510"/>
                </a:lnTo>
                <a:cubicBezTo>
                  <a:pt x="0" y="47238"/>
                  <a:pt x="47238" y="0"/>
                  <a:pt x="105510" y="0"/>
                </a:cubicBezTo>
                <a:close/>
              </a:path>
            </a:pathLst>
          </a:custGeom>
          <a:solidFill>
            <a:srgbClr val="EEEEEE"/>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userDrawn="1">
            <p:custDataLst>
              <p:tags r:id="rId5"/>
            </p:custDataLst>
          </p:nvPr>
        </p:nvSpPr>
        <p:spPr>
          <a:xfrm>
            <a:off x="4356319" y="499958"/>
            <a:ext cx="3479361" cy="830697"/>
          </a:xfrm>
          <a:prstGeom prst="rect">
            <a:avLst/>
          </a:prstGeom>
          <a:noFill/>
        </p:spPr>
        <p:txBody>
          <a:bodyPr wrap="square" rtlCol="0">
            <a:spAutoFit/>
          </a:bodyPr>
          <a:lstStyle/>
          <a:p>
            <a:pPr algn="ctr"/>
            <a:r>
              <a:rPr lang="zh-CN" altLang="zh-CN" sz="4800" kern="100">
                <a:solidFill>
                  <a:prstClr val="black"/>
                </a:solidFill>
                <a:ea typeface="华康俪金黑W8(P)" panose="020B0800000000000000" pitchFamily="34" charset="-122"/>
                <a:cs typeface="Times New Roman" panose="02020603050405020304" pitchFamily="18" charset="0"/>
              </a:rPr>
              <a:t>学习目标</a:t>
            </a:r>
            <a:endParaRPr lang="zh-CN" altLang="en-US" sz="4800">
              <a:solidFill>
                <a:prstClr val="black"/>
              </a:solidFill>
              <a:latin typeface="黑体" panose="02010609060101010101" charset="-122"/>
              <a:ea typeface="黑体" panose="02010609060101010101" charset="-122"/>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定向例题">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0" y="0"/>
            <a:ext cx="12192000" cy="6858000"/>
          </a:xfrm>
          <a:prstGeom prst="rect">
            <a:avLst/>
          </a:prstGeom>
          <a:blipFill dpi="0" rotWithShape="1">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同侧圆角矩形 6"/>
          <p:cNvSpPr/>
          <p:nvPr userDrawn="1">
            <p:custDataLst>
              <p:tags r:id="rId4"/>
            </p:custDataLst>
          </p:nvPr>
        </p:nvSpPr>
        <p:spPr>
          <a:xfrm flipV="1">
            <a:off x="396847" y="5599702"/>
            <a:ext cx="11393348" cy="773439"/>
          </a:xfrm>
          <a:prstGeom prst="round2Same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custDataLst>
              <p:tags r:id="rId5"/>
            </p:custDataLst>
          </p:nvPr>
        </p:nvSpPr>
        <p:spPr>
          <a:xfrm>
            <a:off x="396847" y="1446430"/>
            <a:ext cx="11393348" cy="462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8"/>
          <p:cNvSpPr/>
          <p:nvPr userDrawn="1">
            <p:custDataLst>
              <p:tags r:id="rId6"/>
            </p:custDataLst>
          </p:nvPr>
        </p:nvSpPr>
        <p:spPr>
          <a:xfrm>
            <a:off x="396847" y="368350"/>
            <a:ext cx="11393348" cy="1078080"/>
          </a:xfrm>
          <a:custGeom>
            <a:avLst/>
            <a:gdLst>
              <a:gd name="connsiteX0" fmla="*/ 11061165 w 11393348"/>
              <a:gd name="connsiteY0" fmla="*/ 59498 h 1078080"/>
              <a:gd name="connsiteX1" fmla="*/ 10957047 w 11393348"/>
              <a:gd name="connsiteY1" fmla="*/ 163617 h 1078080"/>
              <a:gd name="connsiteX2" fmla="*/ 11061165 w 11393348"/>
              <a:gd name="connsiteY2" fmla="*/ 267735 h 1078080"/>
              <a:gd name="connsiteX3" fmla="*/ 11165283 w 11393348"/>
              <a:gd name="connsiteY3" fmla="*/ 163617 h 1078080"/>
              <a:gd name="connsiteX4" fmla="*/ 11061165 w 11393348"/>
              <a:gd name="connsiteY4" fmla="*/ 59498 h 1078080"/>
              <a:gd name="connsiteX5" fmla="*/ 10745617 w 11393348"/>
              <a:gd name="connsiteY5" fmla="*/ 59498 h 1078080"/>
              <a:gd name="connsiteX6" fmla="*/ 10641499 w 11393348"/>
              <a:gd name="connsiteY6" fmla="*/ 163617 h 1078080"/>
              <a:gd name="connsiteX7" fmla="*/ 10745617 w 11393348"/>
              <a:gd name="connsiteY7" fmla="*/ 267735 h 1078080"/>
              <a:gd name="connsiteX8" fmla="*/ 10849735 w 11393348"/>
              <a:gd name="connsiteY8" fmla="*/ 163617 h 1078080"/>
              <a:gd name="connsiteX9" fmla="*/ 10745617 w 11393348"/>
              <a:gd name="connsiteY9" fmla="*/ 59498 h 1078080"/>
              <a:gd name="connsiteX10" fmla="*/ 10430058 w 11393348"/>
              <a:gd name="connsiteY10" fmla="*/ 59498 h 1078080"/>
              <a:gd name="connsiteX11" fmla="*/ 10325940 w 11393348"/>
              <a:gd name="connsiteY11" fmla="*/ 163617 h 1078080"/>
              <a:gd name="connsiteX12" fmla="*/ 10430058 w 11393348"/>
              <a:gd name="connsiteY12" fmla="*/ 267735 h 1078080"/>
              <a:gd name="connsiteX13" fmla="*/ 10534176 w 11393348"/>
              <a:gd name="connsiteY13" fmla="*/ 163617 h 1078080"/>
              <a:gd name="connsiteX14" fmla="*/ 10430058 w 11393348"/>
              <a:gd name="connsiteY14" fmla="*/ 59498 h 1078080"/>
              <a:gd name="connsiteX15" fmla="*/ 10114500 w 11393348"/>
              <a:gd name="connsiteY15" fmla="*/ 59498 h 1078080"/>
              <a:gd name="connsiteX16" fmla="*/ 10010381 w 11393348"/>
              <a:gd name="connsiteY16" fmla="*/ 163617 h 1078080"/>
              <a:gd name="connsiteX17" fmla="*/ 10114500 w 11393348"/>
              <a:gd name="connsiteY17" fmla="*/ 267735 h 1078080"/>
              <a:gd name="connsiteX18" fmla="*/ 10218618 w 11393348"/>
              <a:gd name="connsiteY18" fmla="*/ 163617 h 1078080"/>
              <a:gd name="connsiteX19" fmla="*/ 10114500 w 11393348"/>
              <a:gd name="connsiteY19" fmla="*/ 59498 h 1078080"/>
              <a:gd name="connsiteX20" fmla="*/ 9798941 w 11393348"/>
              <a:gd name="connsiteY20" fmla="*/ 59498 h 1078080"/>
              <a:gd name="connsiteX21" fmla="*/ 9694823 w 11393348"/>
              <a:gd name="connsiteY21" fmla="*/ 163617 h 1078080"/>
              <a:gd name="connsiteX22" fmla="*/ 9798941 w 11393348"/>
              <a:gd name="connsiteY22" fmla="*/ 267735 h 1078080"/>
              <a:gd name="connsiteX23" fmla="*/ 9903059 w 11393348"/>
              <a:gd name="connsiteY23" fmla="*/ 163617 h 1078080"/>
              <a:gd name="connsiteX24" fmla="*/ 9798941 w 11393348"/>
              <a:gd name="connsiteY24" fmla="*/ 59498 h 1078080"/>
              <a:gd name="connsiteX25" fmla="*/ 9483382 w 11393348"/>
              <a:gd name="connsiteY25" fmla="*/ 59498 h 1078080"/>
              <a:gd name="connsiteX26" fmla="*/ 9379264 w 11393348"/>
              <a:gd name="connsiteY26" fmla="*/ 163617 h 1078080"/>
              <a:gd name="connsiteX27" fmla="*/ 9483382 w 11393348"/>
              <a:gd name="connsiteY27" fmla="*/ 267735 h 1078080"/>
              <a:gd name="connsiteX28" fmla="*/ 9587501 w 11393348"/>
              <a:gd name="connsiteY28" fmla="*/ 163617 h 1078080"/>
              <a:gd name="connsiteX29" fmla="*/ 9483382 w 11393348"/>
              <a:gd name="connsiteY29" fmla="*/ 59498 h 1078080"/>
              <a:gd name="connsiteX30" fmla="*/ 9167824 w 11393348"/>
              <a:gd name="connsiteY30" fmla="*/ 59498 h 1078080"/>
              <a:gd name="connsiteX31" fmla="*/ 9063706 w 11393348"/>
              <a:gd name="connsiteY31" fmla="*/ 163617 h 1078080"/>
              <a:gd name="connsiteX32" fmla="*/ 9167824 w 11393348"/>
              <a:gd name="connsiteY32" fmla="*/ 267735 h 1078080"/>
              <a:gd name="connsiteX33" fmla="*/ 9271942 w 11393348"/>
              <a:gd name="connsiteY33" fmla="*/ 163617 h 1078080"/>
              <a:gd name="connsiteX34" fmla="*/ 9167824 w 11393348"/>
              <a:gd name="connsiteY34" fmla="*/ 59498 h 1078080"/>
              <a:gd name="connsiteX35" fmla="*/ 8852265 w 11393348"/>
              <a:gd name="connsiteY35" fmla="*/ 59498 h 1078080"/>
              <a:gd name="connsiteX36" fmla="*/ 8748147 w 11393348"/>
              <a:gd name="connsiteY36" fmla="*/ 163617 h 1078080"/>
              <a:gd name="connsiteX37" fmla="*/ 8852265 w 11393348"/>
              <a:gd name="connsiteY37" fmla="*/ 267735 h 1078080"/>
              <a:gd name="connsiteX38" fmla="*/ 8956383 w 11393348"/>
              <a:gd name="connsiteY38" fmla="*/ 163617 h 1078080"/>
              <a:gd name="connsiteX39" fmla="*/ 8852265 w 11393348"/>
              <a:gd name="connsiteY39" fmla="*/ 59498 h 1078080"/>
              <a:gd name="connsiteX40" fmla="*/ 8536707 w 11393348"/>
              <a:gd name="connsiteY40" fmla="*/ 59498 h 1078080"/>
              <a:gd name="connsiteX41" fmla="*/ 8432588 w 11393348"/>
              <a:gd name="connsiteY41" fmla="*/ 163617 h 1078080"/>
              <a:gd name="connsiteX42" fmla="*/ 8536707 w 11393348"/>
              <a:gd name="connsiteY42" fmla="*/ 267735 h 1078080"/>
              <a:gd name="connsiteX43" fmla="*/ 8640825 w 11393348"/>
              <a:gd name="connsiteY43" fmla="*/ 163617 h 1078080"/>
              <a:gd name="connsiteX44" fmla="*/ 8536707 w 11393348"/>
              <a:gd name="connsiteY44" fmla="*/ 59498 h 1078080"/>
              <a:gd name="connsiteX45" fmla="*/ 8221148 w 11393348"/>
              <a:gd name="connsiteY45" fmla="*/ 59498 h 1078080"/>
              <a:gd name="connsiteX46" fmla="*/ 8117029 w 11393348"/>
              <a:gd name="connsiteY46" fmla="*/ 163617 h 1078080"/>
              <a:gd name="connsiteX47" fmla="*/ 8221148 w 11393348"/>
              <a:gd name="connsiteY47" fmla="*/ 267735 h 1078080"/>
              <a:gd name="connsiteX48" fmla="*/ 8325266 w 11393348"/>
              <a:gd name="connsiteY48" fmla="*/ 163617 h 1078080"/>
              <a:gd name="connsiteX49" fmla="*/ 8221148 w 11393348"/>
              <a:gd name="connsiteY49" fmla="*/ 59498 h 1078080"/>
              <a:gd name="connsiteX50" fmla="*/ 7905590 w 11393348"/>
              <a:gd name="connsiteY50" fmla="*/ 59498 h 1078080"/>
              <a:gd name="connsiteX51" fmla="*/ 7801471 w 11393348"/>
              <a:gd name="connsiteY51" fmla="*/ 163617 h 1078080"/>
              <a:gd name="connsiteX52" fmla="*/ 7905590 w 11393348"/>
              <a:gd name="connsiteY52" fmla="*/ 267735 h 1078080"/>
              <a:gd name="connsiteX53" fmla="*/ 8009707 w 11393348"/>
              <a:gd name="connsiteY53" fmla="*/ 163617 h 1078080"/>
              <a:gd name="connsiteX54" fmla="*/ 7905590 w 11393348"/>
              <a:gd name="connsiteY54" fmla="*/ 59498 h 1078080"/>
              <a:gd name="connsiteX55" fmla="*/ 7590031 w 11393348"/>
              <a:gd name="connsiteY55" fmla="*/ 59498 h 1078080"/>
              <a:gd name="connsiteX56" fmla="*/ 7485913 w 11393348"/>
              <a:gd name="connsiteY56" fmla="*/ 163617 h 1078080"/>
              <a:gd name="connsiteX57" fmla="*/ 7590031 w 11393348"/>
              <a:gd name="connsiteY57" fmla="*/ 267735 h 1078080"/>
              <a:gd name="connsiteX58" fmla="*/ 7694149 w 11393348"/>
              <a:gd name="connsiteY58" fmla="*/ 163617 h 1078080"/>
              <a:gd name="connsiteX59" fmla="*/ 7590031 w 11393348"/>
              <a:gd name="connsiteY59" fmla="*/ 59498 h 1078080"/>
              <a:gd name="connsiteX60" fmla="*/ 7274472 w 11393348"/>
              <a:gd name="connsiteY60" fmla="*/ 59498 h 1078080"/>
              <a:gd name="connsiteX61" fmla="*/ 7170354 w 11393348"/>
              <a:gd name="connsiteY61" fmla="*/ 163617 h 1078080"/>
              <a:gd name="connsiteX62" fmla="*/ 7274472 w 11393348"/>
              <a:gd name="connsiteY62" fmla="*/ 267735 h 1078080"/>
              <a:gd name="connsiteX63" fmla="*/ 7378591 w 11393348"/>
              <a:gd name="connsiteY63" fmla="*/ 163617 h 1078080"/>
              <a:gd name="connsiteX64" fmla="*/ 7274472 w 11393348"/>
              <a:gd name="connsiteY64" fmla="*/ 59498 h 1078080"/>
              <a:gd name="connsiteX65" fmla="*/ 6958914 w 11393348"/>
              <a:gd name="connsiteY65" fmla="*/ 59498 h 1078080"/>
              <a:gd name="connsiteX66" fmla="*/ 6854796 w 11393348"/>
              <a:gd name="connsiteY66" fmla="*/ 163617 h 1078080"/>
              <a:gd name="connsiteX67" fmla="*/ 6958914 w 11393348"/>
              <a:gd name="connsiteY67" fmla="*/ 267735 h 1078080"/>
              <a:gd name="connsiteX68" fmla="*/ 7063032 w 11393348"/>
              <a:gd name="connsiteY68" fmla="*/ 163617 h 1078080"/>
              <a:gd name="connsiteX69" fmla="*/ 6958914 w 11393348"/>
              <a:gd name="connsiteY69" fmla="*/ 59498 h 1078080"/>
              <a:gd name="connsiteX70" fmla="*/ 6643355 w 11393348"/>
              <a:gd name="connsiteY70" fmla="*/ 59498 h 1078080"/>
              <a:gd name="connsiteX71" fmla="*/ 6539237 w 11393348"/>
              <a:gd name="connsiteY71" fmla="*/ 163617 h 1078080"/>
              <a:gd name="connsiteX72" fmla="*/ 6643355 w 11393348"/>
              <a:gd name="connsiteY72" fmla="*/ 267735 h 1078080"/>
              <a:gd name="connsiteX73" fmla="*/ 6747473 w 11393348"/>
              <a:gd name="connsiteY73" fmla="*/ 163617 h 1078080"/>
              <a:gd name="connsiteX74" fmla="*/ 6643355 w 11393348"/>
              <a:gd name="connsiteY74" fmla="*/ 59498 h 1078080"/>
              <a:gd name="connsiteX75" fmla="*/ 6327797 w 11393348"/>
              <a:gd name="connsiteY75" fmla="*/ 59498 h 1078080"/>
              <a:gd name="connsiteX76" fmla="*/ 6223678 w 11393348"/>
              <a:gd name="connsiteY76" fmla="*/ 163617 h 1078080"/>
              <a:gd name="connsiteX77" fmla="*/ 6327797 w 11393348"/>
              <a:gd name="connsiteY77" fmla="*/ 267735 h 1078080"/>
              <a:gd name="connsiteX78" fmla="*/ 6431915 w 11393348"/>
              <a:gd name="connsiteY78" fmla="*/ 163617 h 1078080"/>
              <a:gd name="connsiteX79" fmla="*/ 6327797 w 11393348"/>
              <a:gd name="connsiteY79" fmla="*/ 59498 h 1078080"/>
              <a:gd name="connsiteX80" fmla="*/ 6012238 w 11393348"/>
              <a:gd name="connsiteY80" fmla="*/ 59498 h 1078080"/>
              <a:gd name="connsiteX81" fmla="*/ 5908120 w 11393348"/>
              <a:gd name="connsiteY81" fmla="*/ 163617 h 1078080"/>
              <a:gd name="connsiteX82" fmla="*/ 6012238 w 11393348"/>
              <a:gd name="connsiteY82" fmla="*/ 267735 h 1078080"/>
              <a:gd name="connsiteX83" fmla="*/ 6116356 w 11393348"/>
              <a:gd name="connsiteY83" fmla="*/ 163617 h 1078080"/>
              <a:gd name="connsiteX84" fmla="*/ 6012238 w 11393348"/>
              <a:gd name="connsiteY84" fmla="*/ 59498 h 1078080"/>
              <a:gd name="connsiteX85" fmla="*/ 5696680 w 11393348"/>
              <a:gd name="connsiteY85" fmla="*/ 59498 h 1078080"/>
              <a:gd name="connsiteX86" fmla="*/ 5592561 w 11393348"/>
              <a:gd name="connsiteY86" fmla="*/ 163617 h 1078080"/>
              <a:gd name="connsiteX87" fmla="*/ 5696680 w 11393348"/>
              <a:gd name="connsiteY87" fmla="*/ 267735 h 1078080"/>
              <a:gd name="connsiteX88" fmla="*/ 5800798 w 11393348"/>
              <a:gd name="connsiteY88" fmla="*/ 163617 h 1078080"/>
              <a:gd name="connsiteX89" fmla="*/ 5696680 w 11393348"/>
              <a:gd name="connsiteY89" fmla="*/ 59498 h 1078080"/>
              <a:gd name="connsiteX90" fmla="*/ 5381121 w 11393348"/>
              <a:gd name="connsiteY90" fmla="*/ 59498 h 1078080"/>
              <a:gd name="connsiteX91" fmla="*/ 5277003 w 11393348"/>
              <a:gd name="connsiteY91" fmla="*/ 163617 h 1078080"/>
              <a:gd name="connsiteX92" fmla="*/ 5381121 w 11393348"/>
              <a:gd name="connsiteY92" fmla="*/ 267735 h 1078080"/>
              <a:gd name="connsiteX93" fmla="*/ 5485239 w 11393348"/>
              <a:gd name="connsiteY93" fmla="*/ 163617 h 1078080"/>
              <a:gd name="connsiteX94" fmla="*/ 5381121 w 11393348"/>
              <a:gd name="connsiteY94" fmla="*/ 59498 h 1078080"/>
              <a:gd name="connsiteX95" fmla="*/ 5065562 w 11393348"/>
              <a:gd name="connsiteY95" fmla="*/ 59498 h 1078080"/>
              <a:gd name="connsiteX96" fmla="*/ 4961444 w 11393348"/>
              <a:gd name="connsiteY96" fmla="*/ 163617 h 1078080"/>
              <a:gd name="connsiteX97" fmla="*/ 5065562 w 11393348"/>
              <a:gd name="connsiteY97" fmla="*/ 267735 h 1078080"/>
              <a:gd name="connsiteX98" fmla="*/ 5169680 w 11393348"/>
              <a:gd name="connsiteY98" fmla="*/ 163617 h 1078080"/>
              <a:gd name="connsiteX99" fmla="*/ 5065562 w 11393348"/>
              <a:gd name="connsiteY99" fmla="*/ 59498 h 1078080"/>
              <a:gd name="connsiteX100" fmla="*/ 4750004 w 11393348"/>
              <a:gd name="connsiteY100" fmla="*/ 59498 h 1078080"/>
              <a:gd name="connsiteX101" fmla="*/ 4645885 w 11393348"/>
              <a:gd name="connsiteY101" fmla="*/ 163617 h 1078080"/>
              <a:gd name="connsiteX102" fmla="*/ 4750004 w 11393348"/>
              <a:gd name="connsiteY102" fmla="*/ 267735 h 1078080"/>
              <a:gd name="connsiteX103" fmla="*/ 4854122 w 11393348"/>
              <a:gd name="connsiteY103" fmla="*/ 163617 h 1078080"/>
              <a:gd name="connsiteX104" fmla="*/ 4750004 w 11393348"/>
              <a:gd name="connsiteY104" fmla="*/ 59498 h 1078080"/>
              <a:gd name="connsiteX105" fmla="*/ 4434445 w 11393348"/>
              <a:gd name="connsiteY105" fmla="*/ 59498 h 1078080"/>
              <a:gd name="connsiteX106" fmla="*/ 4330327 w 11393348"/>
              <a:gd name="connsiteY106" fmla="*/ 163617 h 1078080"/>
              <a:gd name="connsiteX107" fmla="*/ 4434445 w 11393348"/>
              <a:gd name="connsiteY107" fmla="*/ 267735 h 1078080"/>
              <a:gd name="connsiteX108" fmla="*/ 4538564 w 11393348"/>
              <a:gd name="connsiteY108" fmla="*/ 163617 h 1078080"/>
              <a:gd name="connsiteX109" fmla="*/ 4434445 w 11393348"/>
              <a:gd name="connsiteY109" fmla="*/ 59498 h 1078080"/>
              <a:gd name="connsiteX110" fmla="*/ 4118886 w 11393348"/>
              <a:gd name="connsiteY110" fmla="*/ 59498 h 1078080"/>
              <a:gd name="connsiteX111" fmla="*/ 4014769 w 11393348"/>
              <a:gd name="connsiteY111" fmla="*/ 163617 h 1078080"/>
              <a:gd name="connsiteX112" fmla="*/ 4118886 w 11393348"/>
              <a:gd name="connsiteY112" fmla="*/ 267735 h 1078080"/>
              <a:gd name="connsiteX113" fmla="*/ 4223004 w 11393348"/>
              <a:gd name="connsiteY113" fmla="*/ 163617 h 1078080"/>
              <a:gd name="connsiteX114" fmla="*/ 4118886 w 11393348"/>
              <a:gd name="connsiteY114" fmla="*/ 59498 h 1078080"/>
              <a:gd name="connsiteX115" fmla="*/ 3803328 w 11393348"/>
              <a:gd name="connsiteY115" fmla="*/ 59498 h 1078080"/>
              <a:gd name="connsiteX116" fmla="*/ 3699210 w 11393348"/>
              <a:gd name="connsiteY116" fmla="*/ 163617 h 1078080"/>
              <a:gd name="connsiteX117" fmla="*/ 3803328 w 11393348"/>
              <a:gd name="connsiteY117" fmla="*/ 267735 h 1078080"/>
              <a:gd name="connsiteX118" fmla="*/ 3907446 w 11393348"/>
              <a:gd name="connsiteY118" fmla="*/ 163617 h 1078080"/>
              <a:gd name="connsiteX119" fmla="*/ 3803328 w 11393348"/>
              <a:gd name="connsiteY119" fmla="*/ 59498 h 1078080"/>
              <a:gd name="connsiteX120" fmla="*/ 3487769 w 11393348"/>
              <a:gd name="connsiteY120" fmla="*/ 59498 h 1078080"/>
              <a:gd name="connsiteX121" fmla="*/ 3383651 w 11393348"/>
              <a:gd name="connsiteY121" fmla="*/ 163617 h 1078080"/>
              <a:gd name="connsiteX122" fmla="*/ 3487769 w 11393348"/>
              <a:gd name="connsiteY122" fmla="*/ 267735 h 1078080"/>
              <a:gd name="connsiteX123" fmla="*/ 3591887 w 11393348"/>
              <a:gd name="connsiteY123" fmla="*/ 163617 h 1078080"/>
              <a:gd name="connsiteX124" fmla="*/ 3487769 w 11393348"/>
              <a:gd name="connsiteY124" fmla="*/ 59498 h 1078080"/>
              <a:gd name="connsiteX125" fmla="*/ 3172211 w 11393348"/>
              <a:gd name="connsiteY125" fmla="*/ 59498 h 1078080"/>
              <a:gd name="connsiteX126" fmla="*/ 3068092 w 11393348"/>
              <a:gd name="connsiteY126" fmla="*/ 163617 h 1078080"/>
              <a:gd name="connsiteX127" fmla="*/ 3172211 w 11393348"/>
              <a:gd name="connsiteY127" fmla="*/ 267735 h 1078080"/>
              <a:gd name="connsiteX128" fmla="*/ 3276329 w 11393348"/>
              <a:gd name="connsiteY128" fmla="*/ 163617 h 1078080"/>
              <a:gd name="connsiteX129" fmla="*/ 3172211 w 11393348"/>
              <a:gd name="connsiteY129" fmla="*/ 59498 h 1078080"/>
              <a:gd name="connsiteX130" fmla="*/ 2856652 w 11393348"/>
              <a:gd name="connsiteY130" fmla="*/ 59498 h 1078080"/>
              <a:gd name="connsiteX131" fmla="*/ 2752534 w 11393348"/>
              <a:gd name="connsiteY131" fmla="*/ 163617 h 1078080"/>
              <a:gd name="connsiteX132" fmla="*/ 2856652 w 11393348"/>
              <a:gd name="connsiteY132" fmla="*/ 267735 h 1078080"/>
              <a:gd name="connsiteX133" fmla="*/ 2960770 w 11393348"/>
              <a:gd name="connsiteY133" fmla="*/ 163617 h 1078080"/>
              <a:gd name="connsiteX134" fmla="*/ 2856652 w 11393348"/>
              <a:gd name="connsiteY134" fmla="*/ 59498 h 1078080"/>
              <a:gd name="connsiteX135" fmla="*/ 2541093 w 11393348"/>
              <a:gd name="connsiteY135" fmla="*/ 59498 h 1078080"/>
              <a:gd name="connsiteX136" fmla="*/ 2436975 w 11393348"/>
              <a:gd name="connsiteY136" fmla="*/ 163617 h 1078080"/>
              <a:gd name="connsiteX137" fmla="*/ 2541093 w 11393348"/>
              <a:gd name="connsiteY137" fmla="*/ 267735 h 1078080"/>
              <a:gd name="connsiteX138" fmla="*/ 2645212 w 11393348"/>
              <a:gd name="connsiteY138" fmla="*/ 163617 h 1078080"/>
              <a:gd name="connsiteX139" fmla="*/ 2541093 w 11393348"/>
              <a:gd name="connsiteY139" fmla="*/ 59498 h 1078080"/>
              <a:gd name="connsiteX140" fmla="*/ 2225535 w 11393348"/>
              <a:gd name="connsiteY140" fmla="*/ 59498 h 1078080"/>
              <a:gd name="connsiteX141" fmla="*/ 2121417 w 11393348"/>
              <a:gd name="connsiteY141" fmla="*/ 163617 h 1078080"/>
              <a:gd name="connsiteX142" fmla="*/ 2225535 w 11393348"/>
              <a:gd name="connsiteY142" fmla="*/ 267735 h 1078080"/>
              <a:gd name="connsiteX143" fmla="*/ 2329653 w 11393348"/>
              <a:gd name="connsiteY143" fmla="*/ 163617 h 1078080"/>
              <a:gd name="connsiteX144" fmla="*/ 2225535 w 11393348"/>
              <a:gd name="connsiteY144" fmla="*/ 59498 h 1078080"/>
              <a:gd name="connsiteX145" fmla="*/ 1909976 w 11393348"/>
              <a:gd name="connsiteY145" fmla="*/ 59498 h 1078080"/>
              <a:gd name="connsiteX146" fmla="*/ 1805858 w 11393348"/>
              <a:gd name="connsiteY146" fmla="*/ 163617 h 1078080"/>
              <a:gd name="connsiteX147" fmla="*/ 1909976 w 11393348"/>
              <a:gd name="connsiteY147" fmla="*/ 267735 h 1078080"/>
              <a:gd name="connsiteX148" fmla="*/ 2014094 w 11393348"/>
              <a:gd name="connsiteY148" fmla="*/ 163617 h 1078080"/>
              <a:gd name="connsiteX149" fmla="*/ 1909976 w 11393348"/>
              <a:gd name="connsiteY149" fmla="*/ 59498 h 1078080"/>
              <a:gd name="connsiteX150" fmla="*/ 1594417 w 11393348"/>
              <a:gd name="connsiteY150" fmla="*/ 59498 h 1078080"/>
              <a:gd name="connsiteX151" fmla="*/ 1490299 w 11393348"/>
              <a:gd name="connsiteY151" fmla="*/ 163617 h 1078080"/>
              <a:gd name="connsiteX152" fmla="*/ 1594417 w 11393348"/>
              <a:gd name="connsiteY152" fmla="*/ 267735 h 1078080"/>
              <a:gd name="connsiteX153" fmla="*/ 1698536 w 11393348"/>
              <a:gd name="connsiteY153" fmla="*/ 163617 h 1078080"/>
              <a:gd name="connsiteX154" fmla="*/ 1594417 w 11393348"/>
              <a:gd name="connsiteY154" fmla="*/ 59498 h 1078080"/>
              <a:gd name="connsiteX155" fmla="*/ 1278859 w 11393348"/>
              <a:gd name="connsiteY155" fmla="*/ 59498 h 1078080"/>
              <a:gd name="connsiteX156" fmla="*/ 1174741 w 11393348"/>
              <a:gd name="connsiteY156" fmla="*/ 163617 h 1078080"/>
              <a:gd name="connsiteX157" fmla="*/ 1278859 w 11393348"/>
              <a:gd name="connsiteY157" fmla="*/ 267735 h 1078080"/>
              <a:gd name="connsiteX158" fmla="*/ 1382977 w 11393348"/>
              <a:gd name="connsiteY158" fmla="*/ 163617 h 1078080"/>
              <a:gd name="connsiteX159" fmla="*/ 1278859 w 11393348"/>
              <a:gd name="connsiteY159" fmla="*/ 59498 h 1078080"/>
              <a:gd name="connsiteX160" fmla="*/ 963300 w 11393348"/>
              <a:gd name="connsiteY160" fmla="*/ 59498 h 1078080"/>
              <a:gd name="connsiteX161" fmla="*/ 859182 w 11393348"/>
              <a:gd name="connsiteY161" fmla="*/ 163617 h 1078080"/>
              <a:gd name="connsiteX162" fmla="*/ 963300 w 11393348"/>
              <a:gd name="connsiteY162" fmla="*/ 267735 h 1078080"/>
              <a:gd name="connsiteX163" fmla="*/ 1067418 w 11393348"/>
              <a:gd name="connsiteY163" fmla="*/ 163617 h 1078080"/>
              <a:gd name="connsiteX164" fmla="*/ 963300 w 11393348"/>
              <a:gd name="connsiteY164" fmla="*/ 59498 h 1078080"/>
              <a:gd name="connsiteX165" fmla="*/ 647742 w 11393348"/>
              <a:gd name="connsiteY165" fmla="*/ 59498 h 1078080"/>
              <a:gd name="connsiteX166" fmla="*/ 543623 w 11393348"/>
              <a:gd name="connsiteY166" fmla="*/ 163617 h 1078080"/>
              <a:gd name="connsiteX167" fmla="*/ 647742 w 11393348"/>
              <a:gd name="connsiteY167" fmla="*/ 267735 h 1078080"/>
              <a:gd name="connsiteX168" fmla="*/ 751860 w 11393348"/>
              <a:gd name="connsiteY168" fmla="*/ 163617 h 1078080"/>
              <a:gd name="connsiteX169" fmla="*/ 647742 w 11393348"/>
              <a:gd name="connsiteY169" fmla="*/ 59498 h 1078080"/>
              <a:gd name="connsiteX170" fmla="*/ 332183 w 11393348"/>
              <a:gd name="connsiteY170" fmla="*/ 59498 h 1078080"/>
              <a:gd name="connsiteX171" fmla="*/ 228065 w 11393348"/>
              <a:gd name="connsiteY171" fmla="*/ 163617 h 1078080"/>
              <a:gd name="connsiteX172" fmla="*/ 332183 w 11393348"/>
              <a:gd name="connsiteY172" fmla="*/ 267735 h 1078080"/>
              <a:gd name="connsiteX173" fmla="*/ 436301 w 11393348"/>
              <a:gd name="connsiteY173" fmla="*/ 163617 h 1078080"/>
              <a:gd name="connsiteX174" fmla="*/ 332183 w 11393348"/>
              <a:gd name="connsiteY174" fmla="*/ 59498 h 1078080"/>
              <a:gd name="connsiteX175" fmla="*/ 178490 w 11393348"/>
              <a:gd name="connsiteY175" fmla="*/ 0 h 1078080"/>
              <a:gd name="connsiteX176" fmla="*/ 11214858 w 11393348"/>
              <a:gd name="connsiteY176" fmla="*/ 0 h 1078080"/>
              <a:gd name="connsiteX177" fmla="*/ 11393348 w 11393348"/>
              <a:gd name="connsiteY177" fmla="*/ 178490 h 1078080"/>
              <a:gd name="connsiteX178" fmla="*/ 11393348 w 11393348"/>
              <a:gd name="connsiteY178" fmla="*/ 711784 h 1078080"/>
              <a:gd name="connsiteX179" fmla="*/ 11393348 w 11393348"/>
              <a:gd name="connsiteY179" fmla="*/ 1070917 h 1078080"/>
              <a:gd name="connsiteX180" fmla="*/ 11393348 w 11393348"/>
              <a:gd name="connsiteY180" fmla="*/ 1078080 h 1078080"/>
              <a:gd name="connsiteX181" fmla="*/ 0 w 11393348"/>
              <a:gd name="connsiteY181" fmla="*/ 1078080 h 1078080"/>
              <a:gd name="connsiteX182" fmla="*/ 0 w 11393348"/>
              <a:gd name="connsiteY182" fmla="*/ 1070917 h 1078080"/>
              <a:gd name="connsiteX183" fmla="*/ 0 w 11393348"/>
              <a:gd name="connsiteY183" fmla="*/ 711784 h 1078080"/>
              <a:gd name="connsiteX184" fmla="*/ 0 w 11393348"/>
              <a:gd name="connsiteY184" fmla="*/ 178490 h 1078080"/>
              <a:gd name="connsiteX185" fmla="*/ 178490 w 11393348"/>
              <a:gd name="connsiteY185" fmla="*/ 0 h 10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1393348" h="1078080">
                <a:moveTo>
                  <a:pt x="11061165" y="59498"/>
                </a:moveTo>
                <a:cubicBezTo>
                  <a:pt x="11003663" y="59498"/>
                  <a:pt x="10957047" y="106114"/>
                  <a:pt x="10957047" y="163617"/>
                </a:cubicBezTo>
                <a:cubicBezTo>
                  <a:pt x="10957047" y="221119"/>
                  <a:pt x="11003663" y="267735"/>
                  <a:pt x="11061165" y="267735"/>
                </a:cubicBezTo>
                <a:cubicBezTo>
                  <a:pt x="11118667" y="267735"/>
                  <a:pt x="11165283" y="221119"/>
                  <a:pt x="11165283" y="163617"/>
                </a:cubicBezTo>
                <a:cubicBezTo>
                  <a:pt x="11165283" y="106114"/>
                  <a:pt x="11118667" y="59498"/>
                  <a:pt x="11061165" y="59498"/>
                </a:cubicBezTo>
                <a:close/>
                <a:moveTo>
                  <a:pt x="10745617" y="59498"/>
                </a:moveTo>
                <a:cubicBezTo>
                  <a:pt x="10688115" y="59498"/>
                  <a:pt x="10641499" y="106114"/>
                  <a:pt x="10641499" y="163617"/>
                </a:cubicBezTo>
                <a:cubicBezTo>
                  <a:pt x="10641499" y="221119"/>
                  <a:pt x="10688115" y="267735"/>
                  <a:pt x="10745617" y="267735"/>
                </a:cubicBezTo>
                <a:cubicBezTo>
                  <a:pt x="10803119" y="267735"/>
                  <a:pt x="10849735" y="221119"/>
                  <a:pt x="10849735" y="163617"/>
                </a:cubicBezTo>
                <a:cubicBezTo>
                  <a:pt x="10849735" y="106114"/>
                  <a:pt x="10803119" y="59498"/>
                  <a:pt x="10745617" y="59498"/>
                </a:cubicBezTo>
                <a:close/>
                <a:moveTo>
                  <a:pt x="10430058" y="59498"/>
                </a:moveTo>
                <a:cubicBezTo>
                  <a:pt x="10372556" y="59498"/>
                  <a:pt x="10325940" y="106114"/>
                  <a:pt x="10325940" y="163617"/>
                </a:cubicBezTo>
                <a:cubicBezTo>
                  <a:pt x="10325940" y="221119"/>
                  <a:pt x="10372556" y="267735"/>
                  <a:pt x="10430058" y="267735"/>
                </a:cubicBezTo>
                <a:cubicBezTo>
                  <a:pt x="10487560" y="267735"/>
                  <a:pt x="10534176" y="221119"/>
                  <a:pt x="10534176" y="163617"/>
                </a:cubicBezTo>
                <a:cubicBezTo>
                  <a:pt x="10534176" y="106114"/>
                  <a:pt x="10487560" y="59498"/>
                  <a:pt x="10430058" y="59498"/>
                </a:cubicBezTo>
                <a:close/>
                <a:moveTo>
                  <a:pt x="10114500" y="59498"/>
                </a:moveTo>
                <a:cubicBezTo>
                  <a:pt x="10056997" y="59498"/>
                  <a:pt x="10010381" y="106114"/>
                  <a:pt x="10010381" y="163617"/>
                </a:cubicBezTo>
                <a:cubicBezTo>
                  <a:pt x="10010381" y="221119"/>
                  <a:pt x="10056997" y="267735"/>
                  <a:pt x="10114500" y="267735"/>
                </a:cubicBezTo>
                <a:cubicBezTo>
                  <a:pt x="10172002" y="267735"/>
                  <a:pt x="10218618" y="221119"/>
                  <a:pt x="10218618" y="163617"/>
                </a:cubicBezTo>
                <a:cubicBezTo>
                  <a:pt x="10218618" y="106114"/>
                  <a:pt x="10172002" y="59498"/>
                  <a:pt x="10114500" y="59498"/>
                </a:cubicBezTo>
                <a:close/>
                <a:moveTo>
                  <a:pt x="9798941" y="59498"/>
                </a:moveTo>
                <a:cubicBezTo>
                  <a:pt x="9741439" y="59498"/>
                  <a:pt x="9694823" y="106114"/>
                  <a:pt x="9694823" y="163617"/>
                </a:cubicBezTo>
                <a:cubicBezTo>
                  <a:pt x="9694823" y="221119"/>
                  <a:pt x="9741439" y="267735"/>
                  <a:pt x="9798941" y="267735"/>
                </a:cubicBezTo>
                <a:cubicBezTo>
                  <a:pt x="9856443" y="267735"/>
                  <a:pt x="9903059" y="221119"/>
                  <a:pt x="9903059" y="163617"/>
                </a:cubicBezTo>
                <a:cubicBezTo>
                  <a:pt x="9903059" y="106114"/>
                  <a:pt x="9856443" y="59498"/>
                  <a:pt x="9798941" y="59498"/>
                </a:cubicBezTo>
                <a:close/>
                <a:moveTo>
                  <a:pt x="9483382" y="59498"/>
                </a:moveTo>
                <a:cubicBezTo>
                  <a:pt x="9425880" y="59498"/>
                  <a:pt x="9379264" y="106114"/>
                  <a:pt x="9379264" y="163617"/>
                </a:cubicBezTo>
                <a:cubicBezTo>
                  <a:pt x="9379264" y="221119"/>
                  <a:pt x="9425880" y="267735"/>
                  <a:pt x="9483382" y="267735"/>
                </a:cubicBezTo>
                <a:cubicBezTo>
                  <a:pt x="9540884" y="267735"/>
                  <a:pt x="9587501" y="221119"/>
                  <a:pt x="9587501" y="163617"/>
                </a:cubicBezTo>
                <a:cubicBezTo>
                  <a:pt x="9587501" y="106114"/>
                  <a:pt x="9540884" y="59498"/>
                  <a:pt x="9483382" y="59498"/>
                </a:cubicBezTo>
                <a:close/>
                <a:moveTo>
                  <a:pt x="9167824" y="59498"/>
                </a:moveTo>
                <a:cubicBezTo>
                  <a:pt x="9110322" y="59498"/>
                  <a:pt x="9063706" y="106114"/>
                  <a:pt x="9063706" y="163617"/>
                </a:cubicBezTo>
                <a:cubicBezTo>
                  <a:pt x="9063706" y="221119"/>
                  <a:pt x="9110322" y="267735"/>
                  <a:pt x="9167824" y="267735"/>
                </a:cubicBezTo>
                <a:cubicBezTo>
                  <a:pt x="9225326" y="267735"/>
                  <a:pt x="9271942" y="221119"/>
                  <a:pt x="9271942" y="163617"/>
                </a:cubicBezTo>
                <a:cubicBezTo>
                  <a:pt x="9271942" y="106114"/>
                  <a:pt x="9225326" y="59498"/>
                  <a:pt x="9167824" y="59498"/>
                </a:cubicBezTo>
                <a:close/>
                <a:moveTo>
                  <a:pt x="8852265" y="59498"/>
                </a:moveTo>
                <a:cubicBezTo>
                  <a:pt x="8794763" y="59498"/>
                  <a:pt x="8748147" y="106114"/>
                  <a:pt x="8748147" y="163617"/>
                </a:cubicBezTo>
                <a:cubicBezTo>
                  <a:pt x="8748147" y="221119"/>
                  <a:pt x="8794763" y="267735"/>
                  <a:pt x="8852265" y="267735"/>
                </a:cubicBezTo>
                <a:cubicBezTo>
                  <a:pt x="8909767" y="267735"/>
                  <a:pt x="8956383" y="221119"/>
                  <a:pt x="8956383" y="163617"/>
                </a:cubicBezTo>
                <a:cubicBezTo>
                  <a:pt x="8956383" y="106114"/>
                  <a:pt x="8909767" y="59498"/>
                  <a:pt x="8852265" y="59498"/>
                </a:cubicBezTo>
                <a:close/>
                <a:moveTo>
                  <a:pt x="8536707" y="59498"/>
                </a:moveTo>
                <a:cubicBezTo>
                  <a:pt x="8479204" y="59498"/>
                  <a:pt x="8432588" y="106114"/>
                  <a:pt x="8432588" y="163617"/>
                </a:cubicBezTo>
                <a:cubicBezTo>
                  <a:pt x="8432588" y="221119"/>
                  <a:pt x="8479204" y="267735"/>
                  <a:pt x="8536707" y="267735"/>
                </a:cubicBezTo>
                <a:cubicBezTo>
                  <a:pt x="8594209" y="267735"/>
                  <a:pt x="8640825" y="221119"/>
                  <a:pt x="8640825" y="163617"/>
                </a:cubicBezTo>
                <a:cubicBezTo>
                  <a:pt x="8640825" y="106114"/>
                  <a:pt x="8594209" y="59498"/>
                  <a:pt x="8536707" y="59498"/>
                </a:cubicBezTo>
                <a:close/>
                <a:moveTo>
                  <a:pt x="8221148" y="59498"/>
                </a:moveTo>
                <a:cubicBezTo>
                  <a:pt x="8163646" y="59498"/>
                  <a:pt x="8117029" y="106114"/>
                  <a:pt x="8117029" y="163617"/>
                </a:cubicBezTo>
                <a:cubicBezTo>
                  <a:pt x="8117029" y="221119"/>
                  <a:pt x="8163646" y="267735"/>
                  <a:pt x="8221148" y="267735"/>
                </a:cubicBezTo>
                <a:cubicBezTo>
                  <a:pt x="8278650" y="267735"/>
                  <a:pt x="8325266" y="221119"/>
                  <a:pt x="8325266" y="163617"/>
                </a:cubicBezTo>
                <a:cubicBezTo>
                  <a:pt x="8325266" y="106114"/>
                  <a:pt x="8278650" y="59498"/>
                  <a:pt x="8221148" y="59498"/>
                </a:cubicBezTo>
                <a:close/>
                <a:moveTo>
                  <a:pt x="7905590" y="59498"/>
                </a:moveTo>
                <a:cubicBezTo>
                  <a:pt x="7848087" y="59498"/>
                  <a:pt x="7801471" y="106114"/>
                  <a:pt x="7801471" y="163617"/>
                </a:cubicBezTo>
                <a:cubicBezTo>
                  <a:pt x="7801471" y="221119"/>
                  <a:pt x="7848087" y="267735"/>
                  <a:pt x="7905590" y="267735"/>
                </a:cubicBezTo>
                <a:cubicBezTo>
                  <a:pt x="7963092" y="267735"/>
                  <a:pt x="8009707" y="221119"/>
                  <a:pt x="8009707" y="163617"/>
                </a:cubicBezTo>
                <a:cubicBezTo>
                  <a:pt x="8009707" y="106114"/>
                  <a:pt x="7963092" y="59498"/>
                  <a:pt x="7905590" y="59498"/>
                </a:cubicBezTo>
                <a:close/>
                <a:moveTo>
                  <a:pt x="7590031" y="59498"/>
                </a:moveTo>
                <a:cubicBezTo>
                  <a:pt x="7532529" y="59498"/>
                  <a:pt x="7485913" y="106114"/>
                  <a:pt x="7485913" y="163617"/>
                </a:cubicBezTo>
                <a:cubicBezTo>
                  <a:pt x="7485913" y="221119"/>
                  <a:pt x="7532529" y="267735"/>
                  <a:pt x="7590031" y="267735"/>
                </a:cubicBezTo>
                <a:cubicBezTo>
                  <a:pt x="7647533" y="267735"/>
                  <a:pt x="7694149" y="221119"/>
                  <a:pt x="7694149" y="163617"/>
                </a:cubicBezTo>
                <a:cubicBezTo>
                  <a:pt x="7694149" y="106114"/>
                  <a:pt x="7647533" y="59498"/>
                  <a:pt x="7590031" y="59498"/>
                </a:cubicBezTo>
                <a:close/>
                <a:moveTo>
                  <a:pt x="7274472" y="59498"/>
                </a:moveTo>
                <a:cubicBezTo>
                  <a:pt x="7216970" y="59498"/>
                  <a:pt x="7170354" y="106114"/>
                  <a:pt x="7170354" y="163617"/>
                </a:cubicBezTo>
                <a:cubicBezTo>
                  <a:pt x="7170354" y="221119"/>
                  <a:pt x="7216970" y="267735"/>
                  <a:pt x="7274472" y="267735"/>
                </a:cubicBezTo>
                <a:cubicBezTo>
                  <a:pt x="7331974" y="267735"/>
                  <a:pt x="7378591" y="221119"/>
                  <a:pt x="7378591" y="163617"/>
                </a:cubicBezTo>
                <a:cubicBezTo>
                  <a:pt x="7378591" y="106114"/>
                  <a:pt x="7331974" y="59498"/>
                  <a:pt x="7274472" y="59498"/>
                </a:cubicBezTo>
                <a:close/>
                <a:moveTo>
                  <a:pt x="6958914" y="59498"/>
                </a:moveTo>
                <a:cubicBezTo>
                  <a:pt x="6901412" y="59498"/>
                  <a:pt x="6854796" y="106114"/>
                  <a:pt x="6854796" y="163617"/>
                </a:cubicBezTo>
                <a:cubicBezTo>
                  <a:pt x="6854796" y="221119"/>
                  <a:pt x="6901412" y="267735"/>
                  <a:pt x="6958914" y="267735"/>
                </a:cubicBezTo>
                <a:cubicBezTo>
                  <a:pt x="7016416" y="267735"/>
                  <a:pt x="7063032" y="221119"/>
                  <a:pt x="7063032" y="163617"/>
                </a:cubicBezTo>
                <a:cubicBezTo>
                  <a:pt x="7063032" y="106114"/>
                  <a:pt x="7016416" y="59498"/>
                  <a:pt x="6958914" y="59498"/>
                </a:cubicBezTo>
                <a:close/>
                <a:moveTo>
                  <a:pt x="6643355" y="59498"/>
                </a:moveTo>
                <a:cubicBezTo>
                  <a:pt x="6585853" y="59498"/>
                  <a:pt x="6539237" y="106114"/>
                  <a:pt x="6539237" y="163617"/>
                </a:cubicBezTo>
                <a:cubicBezTo>
                  <a:pt x="6539237" y="221119"/>
                  <a:pt x="6585853" y="267735"/>
                  <a:pt x="6643355" y="267735"/>
                </a:cubicBezTo>
                <a:cubicBezTo>
                  <a:pt x="6700857" y="267735"/>
                  <a:pt x="6747473" y="221119"/>
                  <a:pt x="6747473" y="163617"/>
                </a:cubicBezTo>
                <a:cubicBezTo>
                  <a:pt x="6747473" y="106114"/>
                  <a:pt x="6700857" y="59498"/>
                  <a:pt x="6643355" y="59498"/>
                </a:cubicBezTo>
                <a:close/>
                <a:moveTo>
                  <a:pt x="6327797" y="59498"/>
                </a:moveTo>
                <a:cubicBezTo>
                  <a:pt x="6270294" y="59498"/>
                  <a:pt x="6223678" y="106114"/>
                  <a:pt x="6223678" y="163617"/>
                </a:cubicBezTo>
                <a:cubicBezTo>
                  <a:pt x="6223678" y="221119"/>
                  <a:pt x="6270294" y="267735"/>
                  <a:pt x="6327797" y="267735"/>
                </a:cubicBezTo>
                <a:cubicBezTo>
                  <a:pt x="6385299" y="267735"/>
                  <a:pt x="6431915" y="221119"/>
                  <a:pt x="6431915" y="163617"/>
                </a:cubicBezTo>
                <a:cubicBezTo>
                  <a:pt x="6431915" y="106114"/>
                  <a:pt x="6385299" y="59498"/>
                  <a:pt x="6327797" y="59498"/>
                </a:cubicBezTo>
                <a:close/>
                <a:moveTo>
                  <a:pt x="6012238" y="59498"/>
                </a:moveTo>
                <a:cubicBezTo>
                  <a:pt x="5954736" y="59498"/>
                  <a:pt x="5908120" y="106114"/>
                  <a:pt x="5908120" y="163617"/>
                </a:cubicBezTo>
                <a:cubicBezTo>
                  <a:pt x="5908120" y="221119"/>
                  <a:pt x="5954736" y="267735"/>
                  <a:pt x="6012238" y="267735"/>
                </a:cubicBezTo>
                <a:cubicBezTo>
                  <a:pt x="6069740" y="267735"/>
                  <a:pt x="6116356" y="221119"/>
                  <a:pt x="6116356" y="163617"/>
                </a:cubicBezTo>
                <a:cubicBezTo>
                  <a:pt x="6116356" y="106114"/>
                  <a:pt x="6069740" y="59498"/>
                  <a:pt x="6012238" y="59498"/>
                </a:cubicBezTo>
                <a:close/>
                <a:moveTo>
                  <a:pt x="5696680" y="59498"/>
                </a:moveTo>
                <a:cubicBezTo>
                  <a:pt x="5639178" y="59498"/>
                  <a:pt x="5592561" y="106114"/>
                  <a:pt x="5592561" y="163617"/>
                </a:cubicBezTo>
                <a:cubicBezTo>
                  <a:pt x="5592561" y="221119"/>
                  <a:pt x="5639178" y="267735"/>
                  <a:pt x="5696680" y="267735"/>
                </a:cubicBezTo>
                <a:cubicBezTo>
                  <a:pt x="5754182" y="267735"/>
                  <a:pt x="5800798" y="221119"/>
                  <a:pt x="5800798" y="163617"/>
                </a:cubicBezTo>
                <a:cubicBezTo>
                  <a:pt x="5800798" y="106114"/>
                  <a:pt x="5754182" y="59498"/>
                  <a:pt x="5696680" y="59498"/>
                </a:cubicBezTo>
                <a:close/>
                <a:moveTo>
                  <a:pt x="5381121" y="59498"/>
                </a:moveTo>
                <a:cubicBezTo>
                  <a:pt x="5323619" y="59498"/>
                  <a:pt x="5277003" y="106114"/>
                  <a:pt x="5277003" y="163617"/>
                </a:cubicBezTo>
                <a:cubicBezTo>
                  <a:pt x="5277003" y="221119"/>
                  <a:pt x="5323619" y="267735"/>
                  <a:pt x="5381121" y="267735"/>
                </a:cubicBezTo>
                <a:cubicBezTo>
                  <a:pt x="5438623" y="267735"/>
                  <a:pt x="5485239" y="221119"/>
                  <a:pt x="5485239" y="163617"/>
                </a:cubicBezTo>
                <a:cubicBezTo>
                  <a:pt x="5485239" y="106114"/>
                  <a:pt x="5438623" y="59498"/>
                  <a:pt x="5381121" y="59498"/>
                </a:cubicBezTo>
                <a:close/>
                <a:moveTo>
                  <a:pt x="5065562" y="59498"/>
                </a:moveTo>
                <a:cubicBezTo>
                  <a:pt x="5008060" y="59498"/>
                  <a:pt x="4961444" y="106114"/>
                  <a:pt x="4961444" y="163617"/>
                </a:cubicBezTo>
                <a:cubicBezTo>
                  <a:pt x="4961444" y="221119"/>
                  <a:pt x="5008060" y="267735"/>
                  <a:pt x="5065562" y="267735"/>
                </a:cubicBezTo>
                <a:cubicBezTo>
                  <a:pt x="5123064" y="267735"/>
                  <a:pt x="5169680" y="221119"/>
                  <a:pt x="5169680" y="163617"/>
                </a:cubicBezTo>
                <a:cubicBezTo>
                  <a:pt x="5169680" y="106114"/>
                  <a:pt x="5123064" y="59498"/>
                  <a:pt x="5065562" y="59498"/>
                </a:cubicBezTo>
                <a:close/>
                <a:moveTo>
                  <a:pt x="4750004" y="59498"/>
                </a:moveTo>
                <a:cubicBezTo>
                  <a:pt x="4692501" y="59498"/>
                  <a:pt x="4645885" y="106114"/>
                  <a:pt x="4645885" y="163617"/>
                </a:cubicBezTo>
                <a:cubicBezTo>
                  <a:pt x="4645885" y="221119"/>
                  <a:pt x="4692501" y="267735"/>
                  <a:pt x="4750004" y="267735"/>
                </a:cubicBezTo>
                <a:cubicBezTo>
                  <a:pt x="4807506" y="267735"/>
                  <a:pt x="4854122" y="221119"/>
                  <a:pt x="4854122" y="163617"/>
                </a:cubicBezTo>
                <a:cubicBezTo>
                  <a:pt x="4854122" y="106114"/>
                  <a:pt x="4807506" y="59498"/>
                  <a:pt x="4750004" y="59498"/>
                </a:cubicBezTo>
                <a:close/>
                <a:moveTo>
                  <a:pt x="4434445" y="59498"/>
                </a:moveTo>
                <a:cubicBezTo>
                  <a:pt x="4376943" y="59498"/>
                  <a:pt x="4330327" y="106114"/>
                  <a:pt x="4330327" y="163617"/>
                </a:cubicBezTo>
                <a:cubicBezTo>
                  <a:pt x="4330327" y="221119"/>
                  <a:pt x="4376943" y="267735"/>
                  <a:pt x="4434445" y="267735"/>
                </a:cubicBezTo>
                <a:cubicBezTo>
                  <a:pt x="4491947" y="267735"/>
                  <a:pt x="4538564" y="221119"/>
                  <a:pt x="4538564" y="163617"/>
                </a:cubicBezTo>
                <a:cubicBezTo>
                  <a:pt x="4538564" y="106114"/>
                  <a:pt x="4491947" y="59498"/>
                  <a:pt x="4434445" y="59498"/>
                </a:cubicBezTo>
                <a:close/>
                <a:moveTo>
                  <a:pt x="4118886" y="59498"/>
                </a:moveTo>
                <a:cubicBezTo>
                  <a:pt x="4061384" y="59498"/>
                  <a:pt x="4014769" y="106114"/>
                  <a:pt x="4014769" y="163617"/>
                </a:cubicBezTo>
                <a:cubicBezTo>
                  <a:pt x="4014769" y="221119"/>
                  <a:pt x="4061384" y="267735"/>
                  <a:pt x="4118886" y="267735"/>
                </a:cubicBezTo>
                <a:cubicBezTo>
                  <a:pt x="4176388" y="267735"/>
                  <a:pt x="4223004" y="221119"/>
                  <a:pt x="4223004" y="163617"/>
                </a:cubicBezTo>
                <a:cubicBezTo>
                  <a:pt x="4223004" y="106114"/>
                  <a:pt x="4176388" y="59498"/>
                  <a:pt x="4118886" y="59498"/>
                </a:cubicBezTo>
                <a:close/>
                <a:moveTo>
                  <a:pt x="3803328" y="59498"/>
                </a:moveTo>
                <a:cubicBezTo>
                  <a:pt x="3745826" y="59498"/>
                  <a:pt x="3699210" y="106114"/>
                  <a:pt x="3699210" y="163617"/>
                </a:cubicBezTo>
                <a:cubicBezTo>
                  <a:pt x="3699210" y="221119"/>
                  <a:pt x="3745826" y="267735"/>
                  <a:pt x="3803328" y="267735"/>
                </a:cubicBezTo>
                <a:cubicBezTo>
                  <a:pt x="3860830" y="267735"/>
                  <a:pt x="3907446" y="221119"/>
                  <a:pt x="3907446" y="163617"/>
                </a:cubicBezTo>
                <a:cubicBezTo>
                  <a:pt x="3907446" y="106114"/>
                  <a:pt x="3860830" y="59498"/>
                  <a:pt x="3803328" y="59498"/>
                </a:cubicBezTo>
                <a:close/>
                <a:moveTo>
                  <a:pt x="3487769" y="59498"/>
                </a:moveTo>
                <a:cubicBezTo>
                  <a:pt x="3430267" y="59498"/>
                  <a:pt x="3383651" y="106114"/>
                  <a:pt x="3383651" y="163617"/>
                </a:cubicBezTo>
                <a:cubicBezTo>
                  <a:pt x="3383651" y="221119"/>
                  <a:pt x="3430267" y="267735"/>
                  <a:pt x="3487769" y="267735"/>
                </a:cubicBezTo>
                <a:cubicBezTo>
                  <a:pt x="3545271" y="267735"/>
                  <a:pt x="3591887" y="221119"/>
                  <a:pt x="3591887" y="163617"/>
                </a:cubicBezTo>
                <a:cubicBezTo>
                  <a:pt x="3591887" y="106114"/>
                  <a:pt x="3545271" y="59498"/>
                  <a:pt x="3487769" y="59498"/>
                </a:cubicBezTo>
                <a:close/>
                <a:moveTo>
                  <a:pt x="3172211" y="59498"/>
                </a:moveTo>
                <a:cubicBezTo>
                  <a:pt x="3114709" y="59498"/>
                  <a:pt x="3068092" y="106114"/>
                  <a:pt x="3068092" y="163617"/>
                </a:cubicBezTo>
                <a:cubicBezTo>
                  <a:pt x="3068092" y="221119"/>
                  <a:pt x="3114709" y="267735"/>
                  <a:pt x="3172211" y="267735"/>
                </a:cubicBezTo>
                <a:cubicBezTo>
                  <a:pt x="3229713" y="267735"/>
                  <a:pt x="3276329" y="221119"/>
                  <a:pt x="3276329" y="163617"/>
                </a:cubicBezTo>
                <a:cubicBezTo>
                  <a:pt x="3276329" y="106114"/>
                  <a:pt x="3229713" y="59498"/>
                  <a:pt x="3172211" y="59498"/>
                </a:cubicBezTo>
                <a:close/>
                <a:moveTo>
                  <a:pt x="2856652" y="59498"/>
                </a:moveTo>
                <a:cubicBezTo>
                  <a:pt x="2799150" y="59498"/>
                  <a:pt x="2752534" y="106114"/>
                  <a:pt x="2752534" y="163617"/>
                </a:cubicBezTo>
                <a:cubicBezTo>
                  <a:pt x="2752534" y="221119"/>
                  <a:pt x="2799150" y="267735"/>
                  <a:pt x="2856652" y="267735"/>
                </a:cubicBezTo>
                <a:cubicBezTo>
                  <a:pt x="2914154" y="267735"/>
                  <a:pt x="2960770" y="221119"/>
                  <a:pt x="2960770" y="163617"/>
                </a:cubicBezTo>
                <a:cubicBezTo>
                  <a:pt x="2960770" y="106114"/>
                  <a:pt x="2914154" y="59498"/>
                  <a:pt x="2856652" y="59498"/>
                </a:cubicBezTo>
                <a:close/>
                <a:moveTo>
                  <a:pt x="2541093" y="59498"/>
                </a:moveTo>
                <a:cubicBezTo>
                  <a:pt x="2483591" y="59498"/>
                  <a:pt x="2436975" y="106114"/>
                  <a:pt x="2436975" y="163617"/>
                </a:cubicBezTo>
                <a:cubicBezTo>
                  <a:pt x="2436975" y="221119"/>
                  <a:pt x="2483591" y="267735"/>
                  <a:pt x="2541093" y="267735"/>
                </a:cubicBezTo>
                <a:cubicBezTo>
                  <a:pt x="2598595" y="267735"/>
                  <a:pt x="2645212" y="221119"/>
                  <a:pt x="2645212" y="163617"/>
                </a:cubicBezTo>
                <a:cubicBezTo>
                  <a:pt x="2645212" y="106114"/>
                  <a:pt x="2598595" y="59498"/>
                  <a:pt x="2541093" y="59498"/>
                </a:cubicBezTo>
                <a:close/>
                <a:moveTo>
                  <a:pt x="2225535" y="59498"/>
                </a:moveTo>
                <a:cubicBezTo>
                  <a:pt x="2168033" y="59498"/>
                  <a:pt x="2121417" y="106114"/>
                  <a:pt x="2121417" y="163617"/>
                </a:cubicBezTo>
                <a:cubicBezTo>
                  <a:pt x="2121417" y="221119"/>
                  <a:pt x="2168033" y="267735"/>
                  <a:pt x="2225535" y="267735"/>
                </a:cubicBezTo>
                <a:cubicBezTo>
                  <a:pt x="2283037" y="267735"/>
                  <a:pt x="2329653" y="221119"/>
                  <a:pt x="2329653" y="163617"/>
                </a:cubicBezTo>
                <a:cubicBezTo>
                  <a:pt x="2329653" y="106114"/>
                  <a:pt x="2283037" y="59498"/>
                  <a:pt x="2225535" y="59498"/>
                </a:cubicBezTo>
                <a:close/>
                <a:moveTo>
                  <a:pt x="1909976" y="59498"/>
                </a:moveTo>
                <a:cubicBezTo>
                  <a:pt x="1852474" y="59498"/>
                  <a:pt x="1805858" y="106114"/>
                  <a:pt x="1805858" y="163617"/>
                </a:cubicBezTo>
                <a:cubicBezTo>
                  <a:pt x="1805858" y="221119"/>
                  <a:pt x="1852474" y="267735"/>
                  <a:pt x="1909976" y="267735"/>
                </a:cubicBezTo>
                <a:cubicBezTo>
                  <a:pt x="1967478" y="267735"/>
                  <a:pt x="2014094" y="221119"/>
                  <a:pt x="2014094" y="163617"/>
                </a:cubicBezTo>
                <a:cubicBezTo>
                  <a:pt x="2014094" y="106114"/>
                  <a:pt x="1967478" y="59498"/>
                  <a:pt x="1909976" y="59498"/>
                </a:cubicBezTo>
                <a:close/>
                <a:moveTo>
                  <a:pt x="1594417" y="59498"/>
                </a:moveTo>
                <a:cubicBezTo>
                  <a:pt x="1536915" y="59498"/>
                  <a:pt x="1490299" y="106114"/>
                  <a:pt x="1490299" y="163617"/>
                </a:cubicBezTo>
                <a:cubicBezTo>
                  <a:pt x="1490299" y="221119"/>
                  <a:pt x="1536915" y="267735"/>
                  <a:pt x="1594417" y="267735"/>
                </a:cubicBezTo>
                <a:cubicBezTo>
                  <a:pt x="1651919" y="267735"/>
                  <a:pt x="1698536" y="221119"/>
                  <a:pt x="1698536" y="163617"/>
                </a:cubicBezTo>
                <a:cubicBezTo>
                  <a:pt x="1698536" y="106114"/>
                  <a:pt x="1651919" y="59498"/>
                  <a:pt x="1594417" y="59498"/>
                </a:cubicBezTo>
                <a:close/>
                <a:moveTo>
                  <a:pt x="1278859" y="59498"/>
                </a:moveTo>
                <a:cubicBezTo>
                  <a:pt x="1221357" y="59498"/>
                  <a:pt x="1174741" y="106114"/>
                  <a:pt x="1174741" y="163617"/>
                </a:cubicBezTo>
                <a:cubicBezTo>
                  <a:pt x="1174741" y="221119"/>
                  <a:pt x="1221357" y="267735"/>
                  <a:pt x="1278859" y="267735"/>
                </a:cubicBezTo>
                <a:cubicBezTo>
                  <a:pt x="1336361" y="267735"/>
                  <a:pt x="1382977" y="221119"/>
                  <a:pt x="1382977" y="163617"/>
                </a:cubicBezTo>
                <a:cubicBezTo>
                  <a:pt x="1382977" y="106114"/>
                  <a:pt x="1336361" y="59498"/>
                  <a:pt x="1278859" y="59498"/>
                </a:cubicBezTo>
                <a:close/>
                <a:moveTo>
                  <a:pt x="963300" y="59498"/>
                </a:moveTo>
                <a:cubicBezTo>
                  <a:pt x="905798" y="59498"/>
                  <a:pt x="859182" y="106114"/>
                  <a:pt x="859182" y="163617"/>
                </a:cubicBezTo>
                <a:cubicBezTo>
                  <a:pt x="859182" y="221119"/>
                  <a:pt x="905798" y="267735"/>
                  <a:pt x="963300" y="267735"/>
                </a:cubicBezTo>
                <a:cubicBezTo>
                  <a:pt x="1020802" y="267735"/>
                  <a:pt x="1067418" y="221119"/>
                  <a:pt x="1067418" y="163617"/>
                </a:cubicBezTo>
                <a:cubicBezTo>
                  <a:pt x="1067418" y="106114"/>
                  <a:pt x="1020802" y="59498"/>
                  <a:pt x="963300" y="59498"/>
                </a:cubicBezTo>
                <a:close/>
                <a:moveTo>
                  <a:pt x="647742" y="59498"/>
                </a:moveTo>
                <a:cubicBezTo>
                  <a:pt x="590240" y="59498"/>
                  <a:pt x="543623" y="106114"/>
                  <a:pt x="543623" y="163617"/>
                </a:cubicBezTo>
                <a:cubicBezTo>
                  <a:pt x="543623" y="221119"/>
                  <a:pt x="590240" y="267735"/>
                  <a:pt x="647742" y="267735"/>
                </a:cubicBezTo>
                <a:cubicBezTo>
                  <a:pt x="705244" y="267735"/>
                  <a:pt x="751860" y="221119"/>
                  <a:pt x="751860" y="163617"/>
                </a:cubicBezTo>
                <a:cubicBezTo>
                  <a:pt x="751860" y="106114"/>
                  <a:pt x="705244" y="59498"/>
                  <a:pt x="647742" y="59498"/>
                </a:cubicBezTo>
                <a:close/>
                <a:moveTo>
                  <a:pt x="332183" y="59498"/>
                </a:moveTo>
                <a:cubicBezTo>
                  <a:pt x="274681" y="59498"/>
                  <a:pt x="228065" y="106114"/>
                  <a:pt x="228065" y="163617"/>
                </a:cubicBezTo>
                <a:cubicBezTo>
                  <a:pt x="228065" y="221119"/>
                  <a:pt x="274681" y="267735"/>
                  <a:pt x="332183" y="267735"/>
                </a:cubicBezTo>
                <a:cubicBezTo>
                  <a:pt x="389685" y="267735"/>
                  <a:pt x="436301" y="221119"/>
                  <a:pt x="436301" y="163617"/>
                </a:cubicBezTo>
                <a:cubicBezTo>
                  <a:pt x="436301" y="106114"/>
                  <a:pt x="389685" y="59498"/>
                  <a:pt x="332183" y="59498"/>
                </a:cubicBezTo>
                <a:close/>
                <a:moveTo>
                  <a:pt x="178490" y="0"/>
                </a:moveTo>
                <a:lnTo>
                  <a:pt x="11214858" y="0"/>
                </a:lnTo>
                <a:cubicBezTo>
                  <a:pt x="11313436" y="0"/>
                  <a:pt x="11393348" y="79912"/>
                  <a:pt x="11393348" y="178490"/>
                </a:cubicBezTo>
                <a:lnTo>
                  <a:pt x="11393348" y="711784"/>
                </a:lnTo>
                <a:lnTo>
                  <a:pt x="11393348" y="1070917"/>
                </a:lnTo>
                <a:lnTo>
                  <a:pt x="11393348" y="1078080"/>
                </a:lnTo>
                <a:lnTo>
                  <a:pt x="0" y="1078080"/>
                </a:lnTo>
                <a:lnTo>
                  <a:pt x="0" y="1070917"/>
                </a:lnTo>
                <a:lnTo>
                  <a:pt x="0" y="711784"/>
                </a:lnTo>
                <a:lnTo>
                  <a:pt x="0" y="178490"/>
                </a:lnTo>
                <a:cubicBezTo>
                  <a:pt x="0" y="79912"/>
                  <a:pt x="79912" y="0"/>
                  <a:pt x="178490" y="0"/>
                </a:cubicBezTo>
                <a:close/>
              </a:path>
            </a:pathLst>
          </a:custGeom>
          <a:gradFill flip="none" rotWithShape="1">
            <a:gsLst>
              <a:gs pos="0">
                <a:schemeClr val="bg1"/>
              </a:gs>
              <a:gs pos="100000">
                <a:schemeClr val="bg1">
                  <a:lumMod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1" name="任意多边形 10"/>
          <p:cNvSpPr/>
          <p:nvPr>
            <p:custDataLst>
              <p:tags r:id="rId7"/>
            </p:custDataLst>
          </p:nvPr>
        </p:nvSpPr>
        <p:spPr>
          <a:xfrm>
            <a:off x="835269" y="902682"/>
            <a:ext cx="465992" cy="465992"/>
          </a:xfrm>
          <a:custGeom>
            <a:avLst/>
            <a:gdLst>
              <a:gd name="connsiteX0" fmla="*/ 1226828 w 3086100"/>
              <a:gd name="connsiteY0" fmla="*/ 629435 h 3086100"/>
              <a:gd name="connsiteX1" fmla="*/ 870682 w 3086100"/>
              <a:gd name="connsiteY1" fmla="*/ 1012875 h 3086100"/>
              <a:gd name="connsiteX2" fmla="*/ 1708227 w 3086100"/>
              <a:gd name="connsiteY2" fmla="*/ 1030274 h 3086100"/>
              <a:gd name="connsiteX3" fmla="*/ 549502 w 3086100"/>
              <a:gd name="connsiteY3" fmla="*/ 2277800 h 3086100"/>
              <a:gd name="connsiteX4" fmla="*/ 883530 w 3086100"/>
              <a:gd name="connsiteY4" fmla="*/ 2588052 h 3086100"/>
              <a:gd name="connsiteX5" fmla="*/ 2042256 w 3086100"/>
              <a:gd name="connsiteY5" fmla="*/ 1340525 h 3086100"/>
              <a:gd name="connsiteX6" fmla="*/ 2121342 w 3086100"/>
              <a:gd name="connsiteY6" fmla="*/ 2174511 h 3086100"/>
              <a:gd name="connsiteX7" fmla="*/ 2477488 w 3086100"/>
              <a:gd name="connsiteY7" fmla="*/ 1791071 h 3086100"/>
              <a:gd name="connsiteX8" fmla="*/ 2369584 w 3086100"/>
              <a:gd name="connsiteY8" fmla="*/ 653174 h 3086100"/>
              <a:gd name="connsiteX9" fmla="*/ 1543050 w 3086100"/>
              <a:gd name="connsiteY9" fmla="*/ 0 h 3086100"/>
              <a:gd name="connsiteX10" fmla="*/ 3086100 w 3086100"/>
              <a:gd name="connsiteY10" fmla="*/ 1543050 h 3086100"/>
              <a:gd name="connsiteX11" fmla="*/ 1543050 w 3086100"/>
              <a:gd name="connsiteY11" fmla="*/ 3086100 h 3086100"/>
              <a:gd name="connsiteX12" fmla="*/ 0 w 3086100"/>
              <a:gd name="connsiteY12" fmla="*/ 1543050 h 3086100"/>
              <a:gd name="connsiteX13" fmla="*/ 1543050 w 3086100"/>
              <a:gd name="connsiteY13"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6100" h="3086100">
                <a:moveTo>
                  <a:pt x="1226828" y="629435"/>
                </a:moveTo>
                <a:lnTo>
                  <a:pt x="870682" y="1012875"/>
                </a:lnTo>
                <a:lnTo>
                  <a:pt x="1708227" y="1030274"/>
                </a:lnTo>
                <a:lnTo>
                  <a:pt x="549502" y="2277800"/>
                </a:lnTo>
                <a:lnTo>
                  <a:pt x="883530" y="2588052"/>
                </a:lnTo>
                <a:lnTo>
                  <a:pt x="2042256" y="1340525"/>
                </a:lnTo>
                <a:lnTo>
                  <a:pt x="2121342" y="2174511"/>
                </a:lnTo>
                <a:lnTo>
                  <a:pt x="2477488" y="1791071"/>
                </a:lnTo>
                <a:lnTo>
                  <a:pt x="2369584" y="653174"/>
                </a:ln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3" name="直接连接符 12"/>
          <p:cNvCxnSpPr>
            <a:stCxn id="9" idx="182"/>
            <a:endCxn id="9" idx="179"/>
          </p:cNvCxnSpPr>
          <p:nvPr userDrawn="1">
            <p:custDataLst>
              <p:tags r:id="rId8"/>
            </p:custDataLst>
          </p:nvPr>
        </p:nvCxnSpPr>
        <p:spPr>
          <a:xfrm>
            <a:off x="396847" y="1439267"/>
            <a:ext cx="11393348" cy="0"/>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custDataLst>
              <p:tags r:id="rId9"/>
            </p:custDataLst>
          </p:nvPr>
        </p:nvCxnSpPr>
        <p:spPr>
          <a:xfrm>
            <a:off x="396847" y="6075485"/>
            <a:ext cx="11393348" cy="0"/>
          </a:xfrm>
          <a:prstGeom prst="line">
            <a:avLst/>
          </a:prstGeom>
          <a:ln w="127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custDataLst>
              <p:tags r:id="rId10"/>
            </p:custDataLst>
          </p:nvPr>
        </p:nvSpPr>
        <p:spPr>
          <a:xfrm>
            <a:off x="1301261" y="843290"/>
            <a:ext cx="1884391" cy="584775"/>
          </a:xfrm>
          <a:prstGeom prst="rect">
            <a:avLst/>
          </a:prstGeom>
          <a:noFill/>
        </p:spPr>
        <p:txBody>
          <a:bodyPr wrap="square" rtlCol="0">
            <a:spAutoFit/>
          </a:bodyPr>
          <a:lstStyle/>
          <a:p>
            <a:r>
              <a:rPr lang="zh-CN" altLang="zh-CN" sz="3200" kern="100" smtClean="0">
                <a:solidFill>
                  <a:prstClr val="black"/>
                </a:solidFill>
                <a:ea typeface="华康俪金黑W8(P)" panose="020B0800000000000000" pitchFamily="34" charset="-122"/>
                <a:cs typeface="Times New Roman" panose="02020603050405020304" pitchFamily="18" charset="0"/>
              </a:rPr>
              <a:t>跟踪训练</a:t>
            </a:r>
            <a:endParaRPr lang="zh-CN" altLang="en-US" sz="3200">
              <a:solidFill>
                <a:prstClr val="black"/>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3.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2" Type="http://schemas.openxmlformats.org/officeDocument/2006/relationships/theme" Target="../theme/theme2.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1.png"/><Relationship Id="rId2" Type="http://schemas.openxmlformats.org/officeDocument/2006/relationships/slideLayout" Target="../slideLayouts/slideLayout13.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3" Type="http://schemas.openxmlformats.org/officeDocument/2006/relationships/theme" Target="../theme/theme3.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214.xml"/><Relationship Id="rId2" Type="http://schemas.openxmlformats.org/officeDocument/2006/relationships/slideLayout" Target="../slideLayouts/slideLayout26.xml"/><Relationship Id="rId19" Type="http://schemas.openxmlformats.org/officeDocument/2006/relationships/tags" Target="../tags/tag213.xml"/><Relationship Id="rId18" Type="http://schemas.openxmlformats.org/officeDocument/2006/relationships/tags" Target="../tags/tag212.xml"/><Relationship Id="rId17" Type="http://schemas.openxmlformats.org/officeDocument/2006/relationships/tags" Target="../tags/tag211.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slideLayout" Target="../slideLayouts/slideLayout38.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423D6-0175-4004-AF55-013D35654306}" type="datetimeFigureOut">
              <a:rPr lang="zh-CN" altLang="en-US" smtClean="0"/>
            </a:fld>
            <a:endParaRPr lang="zh-CN" altLang="en-US"/>
          </a:p>
        </p:txBody>
      </p:sp>
      <p:sp>
        <p:nvSpPr>
          <p:cNvPr id="5" name="Footer Placeholder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54510-84A4-4107-85E8-C291CC2A1A53}" type="slidenum">
              <a:rPr lang="zh-CN" altLang="en-US" smtClean="0"/>
            </a:fld>
            <a:endParaRPr lang="zh-CN" altLang="en-US"/>
          </a:p>
        </p:txBody>
      </p:sp>
      <p:pic>
        <p:nvPicPr>
          <p:cNvPr id="7"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custDataLst>
              <p:tags r:id="rId15"/>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custDataLst>
              <p:tags r:id="rId16"/>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eaLnBrk="1" fontAlgn="auto" hangingPunct="1">
              <a:spcBef>
                <a:spcPct val="0"/>
              </a:spcBef>
              <a:spcAft>
                <a:spcPct val="0"/>
              </a:spcAft>
              <a:defRPr sz="1200" smtClean="0">
                <a:solidFill>
                  <a:schemeClr val="tx1">
                    <a:tint val="75000"/>
                  </a:schemeClr>
                </a:solidFill>
                <a:latin typeface="+mn-lt"/>
                <a:ea typeface="+mn-ea"/>
              </a:defRPr>
            </a:lvl1pPr>
          </a:lstStyle>
          <a:p>
            <a:pPr>
              <a:defRPr/>
            </a:pPr>
            <a:fld id="{BA44A140-D7CC-49B8-80DA-FBC6AE92FB43}"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ct val="0"/>
              </a:spcBef>
              <a:spcAft>
                <a:spcPct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fld id="{945CE06D-7000-48DE-ADF2-CFFCD590C866}" type="slidenum">
              <a:rPr lang="zh-CN" altLang="en-US"/>
            </a:fld>
            <a:endParaRPr lang="en-US" altLang="zh-CN"/>
          </a:p>
        </p:txBody>
      </p:sp>
      <p:pic>
        <p:nvPicPr>
          <p:cNvPr id="1028"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6.png"/><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image" Target="../media/image11.png"/><Relationship Id="rId1" Type="http://schemas.openxmlformats.org/officeDocument/2006/relationships/tags" Target="../tags/tag292.xml"/></Relationships>
</file>

<file path=ppt/slides/_rels/slide11.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image" Target="../media/image11.png"/><Relationship Id="rId19" Type="http://schemas.openxmlformats.org/officeDocument/2006/relationships/slideLayout" Target="../slideLayouts/slideLayout18.xml"/><Relationship Id="rId18" Type="http://schemas.openxmlformats.org/officeDocument/2006/relationships/tags" Target="../tags/tag313.xml"/><Relationship Id="rId17" Type="http://schemas.openxmlformats.org/officeDocument/2006/relationships/tags" Target="../tags/tag312.xml"/><Relationship Id="rId16" Type="http://schemas.openxmlformats.org/officeDocument/2006/relationships/tags" Target="../tags/tag311.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tags" Target="../tags/tag29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15.xml"/><Relationship Id="rId1" Type="http://schemas.openxmlformats.org/officeDocument/2006/relationships/tags" Target="../tags/tag314.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tags" Target="../tags/tag317.xml"/><Relationship Id="rId2" Type="http://schemas.openxmlformats.org/officeDocument/2006/relationships/image" Target="../media/image12.png"/><Relationship Id="rId1" Type="http://schemas.openxmlformats.org/officeDocument/2006/relationships/tags" Target="../tags/tag316.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tags" Target="../tags/tag319.xml"/><Relationship Id="rId2" Type="http://schemas.openxmlformats.org/officeDocument/2006/relationships/image" Target="../media/image13.png"/><Relationship Id="rId1" Type="http://schemas.openxmlformats.org/officeDocument/2006/relationships/tags" Target="../tags/tag318.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image" Target="../media/image14.jpeg"/><Relationship Id="rId1" Type="http://schemas.openxmlformats.org/officeDocument/2006/relationships/tags" Target="../tags/tag320.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image" Target="../media/image7.png"/><Relationship Id="rId1" Type="http://schemas.openxmlformats.org/officeDocument/2006/relationships/tags" Target="../tags/tag323.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tags" Target="../tags/tag331.xml"/><Relationship Id="rId2" Type="http://schemas.openxmlformats.org/officeDocument/2006/relationships/image" Target="../media/image12.png"/><Relationship Id="rId1" Type="http://schemas.openxmlformats.org/officeDocument/2006/relationships/tags" Target="../tags/tag330.xml"/></Relationships>
</file>

<file path=ppt/slides/_rels/slide18.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image" Target="../media/image15.png"/><Relationship Id="rId11" Type="http://schemas.openxmlformats.org/officeDocument/2006/relationships/slideLayout" Target="../slideLayouts/slideLayout13.xml"/><Relationship Id="rId10" Type="http://schemas.openxmlformats.org/officeDocument/2006/relationships/image" Target="../media/image5.png"/><Relationship Id="rId1" Type="http://schemas.openxmlformats.org/officeDocument/2006/relationships/tags" Target="../tags/tag33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tags" Target="../tags/tag341.xml"/><Relationship Id="rId2" Type="http://schemas.openxmlformats.org/officeDocument/2006/relationships/image" Target="../media/image12.png"/><Relationship Id="rId1" Type="http://schemas.openxmlformats.org/officeDocument/2006/relationships/tags" Target="../tags/tag340.xml"/></Relationships>
</file>

<file path=ppt/slides/_rels/slide2.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2" Type="http://schemas.openxmlformats.org/officeDocument/2006/relationships/slideLayout" Target="../slideLayouts/slideLayout18.xml"/><Relationship Id="rId11" Type="http://schemas.openxmlformats.org/officeDocument/2006/relationships/image" Target="../media/image6.png"/><Relationship Id="rId10" Type="http://schemas.openxmlformats.org/officeDocument/2006/relationships/image" Target="../media/image5.png"/><Relationship Id="rId1" Type="http://schemas.openxmlformats.org/officeDocument/2006/relationships/tags" Target="../tags/tag217.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tags" Target="../tags/tag343.xml"/><Relationship Id="rId2" Type="http://schemas.openxmlformats.org/officeDocument/2006/relationships/image" Target="../media/image16.jpeg"/><Relationship Id="rId1" Type="http://schemas.openxmlformats.org/officeDocument/2006/relationships/tags" Target="../tags/tag342.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image" Target="../media/image17.png"/><Relationship Id="rId1" Type="http://schemas.openxmlformats.org/officeDocument/2006/relationships/tags" Target="../tags/tag344.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tags" Target="../tags/tag351.xml"/><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image" Target="../media/image18.jpeg"/><Relationship Id="rId1" Type="http://schemas.openxmlformats.org/officeDocument/2006/relationships/tags" Target="../tags/tag348.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tags" Target="../tags/tag355.xml"/><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image" Target="../media/image18.jpeg"/><Relationship Id="rId1" Type="http://schemas.openxmlformats.org/officeDocument/2006/relationships/tags" Target="../tags/tag352.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image" Target="../media/image5.png"/><Relationship Id="rId7" Type="http://schemas.openxmlformats.org/officeDocument/2006/relationships/image" Target="../media/image20.png"/><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image" Target="../media/image19.png"/><Relationship Id="rId2" Type="http://schemas.openxmlformats.org/officeDocument/2006/relationships/tags" Target="../tags/tag357.xml"/><Relationship Id="rId1" Type="http://schemas.openxmlformats.org/officeDocument/2006/relationships/tags" Target="../tags/tag356.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image" Target="../media/image7.png"/><Relationship Id="rId1" Type="http://schemas.openxmlformats.org/officeDocument/2006/relationships/tags" Target="../tags/tag226.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5.png"/><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image" Target="../media/image8.png"/><Relationship Id="rId1" Type="http://schemas.openxmlformats.org/officeDocument/2006/relationships/tags" Target="../tags/tag233.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image" Target="../media/image9.png"/><Relationship Id="rId1" Type="http://schemas.openxmlformats.org/officeDocument/2006/relationships/tags" Target="../tags/tag239.xml"/></Relationships>
</file>

<file path=ppt/slides/_rels/slide6.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image" Target="../media/image9.png"/><Relationship Id="rId19" Type="http://schemas.openxmlformats.org/officeDocument/2006/relationships/slideLayout" Target="../slideLayouts/slideLayout18.xml"/><Relationship Id="rId18" Type="http://schemas.openxmlformats.org/officeDocument/2006/relationships/tags" Target="../tags/tag260.xml"/><Relationship Id="rId17" Type="http://schemas.openxmlformats.org/officeDocument/2006/relationships/tags" Target="../tags/tag259.xml"/><Relationship Id="rId16" Type="http://schemas.openxmlformats.org/officeDocument/2006/relationships/tags" Target="../tags/tag258.xml"/><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tags" Target="../tags/tag254.xml"/><Relationship Id="rId11" Type="http://schemas.openxmlformats.org/officeDocument/2006/relationships/tags" Target="../tags/tag253.xml"/><Relationship Id="rId10" Type="http://schemas.openxmlformats.org/officeDocument/2006/relationships/tags" Target="../tags/tag252.xml"/><Relationship Id="rId1" Type="http://schemas.openxmlformats.org/officeDocument/2006/relationships/tags" Target="../tags/tag244.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image" Target="../media/image10.png"/><Relationship Id="rId1" Type="http://schemas.openxmlformats.org/officeDocument/2006/relationships/tags" Target="../tags/tag261.xml"/></Relationships>
</file>

<file path=ppt/slides/_rels/slide8.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image" Target="../media/image10.png"/><Relationship Id="rId19" Type="http://schemas.openxmlformats.org/officeDocument/2006/relationships/slideLayout" Target="../slideLayouts/slideLayout18.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6.xml"/></Relationships>
</file>

<file path=ppt/slides/_rels/slide9.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image" Target="../media/image10.png"/><Relationship Id="rId11" Type="http://schemas.openxmlformats.org/officeDocument/2006/relationships/slideLayout" Target="../slideLayouts/slideLayout13.xml"/><Relationship Id="rId10" Type="http://schemas.openxmlformats.org/officeDocument/2006/relationships/tags" Target="../tags/tag291.xml"/><Relationship Id="rId1" Type="http://schemas.openxmlformats.org/officeDocument/2006/relationships/tags" Target="../tags/tag2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9401175" y="0"/>
            <a:ext cx="2790825" cy="1304925"/>
          </a:xfrm>
          <a:prstGeom prst="rect">
            <a:avLst/>
          </a:prstGeom>
        </p:spPr>
      </p:pic>
      <p:sp>
        <p:nvSpPr>
          <p:cNvPr id="6" name="文本框 5"/>
          <p:cNvSpPr txBox="1"/>
          <p:nvPr>
            <p:custDataLst>
              <p:tags r:id="rId2"/>
            </p:custDataLst>
          </p:nvPr>
        </p:nvSpPr>
        <p:spPr>
          <a:xfrm>
            <a:off x="342900" y="2875915"/>
            <a:ext cx="11506200" cy="1106805"/>
          </a:xfrm>
          <a:prstGeom prst="rect">
            <a:avLst/>
          </a:prstGeom>
          <a:noFill/>
        </p:spPr>
        <p:txBody>
          <a:bodyPr wrap="square" rtlCol="0">
            <a:spAutoFit/>
          </a:bodyPr>
          <a:p>
            <a:pPr algn="ctr"/>
            <a:r>
              <a:rPr lang="zh-CN" altLang="en-US" sz="6600" b="1">
                <a:solidFill>
                  <a:srgbClr val="002060"/>
                </a:solidFill>
              </a:rPr>
              <a:t>从工业文明向生态文明转变</a:t>
            </a:r>
            <a:endParaRPr lang="zh-CN" altLang="en-US" sz="6600" b="1">
              <a:solidFill>
                <a:srgbClr val="002060"/>
              </a:solidFill>
            </a:endParaRPr>
          </a:p>
        </p:txBody>
      </p:sp>
      <p:sp>
        <p:nvSpPr>
          <p:cNvPr id="7" name="文本框 6"/>
          <p:cNvSpPr txBox="1"/>
          <p:nvPr>
            <p:custDataLst>
              <p:tags r:id="rId3"/>
            </p:custDataLst>
          </p:nvPr>
        </p:nvSpPr>
        <p:spPr>
          <a:xfrm>
            <a:off x="2832100" y="1809115"/>
            <a:ext cx="6135370" cy="645160"/>
          </a:xfrm>
          <a:prstGeom prst="rect">
            <a:avLst/>
          </a:prstGeom>
          <a:noFill/>
        </p:spPr>
        <p:txBody>
          <a:bodyPr wrap="square" rtlCol="0">
            <a:spAutoFit/>
          </a:bodyPr>
          <a:p>
            <a:pPr algn="ctr"/>
            <a:r>
              <a:rPr lang="zh-CN" altLang="en-US" sz="3600" b="1">
                <a:solidFill>
                  <a:srgbClr val="002060"/>
                </a:solidFill>
              </a:rPr>
              <a:t>人教版 选必</a:t>
            </a:r>
            <a:r>
              <a:rPr lang="en-US" altLang="zh-CN" sz="3600" b="1">
                <a:solidFill>
                  <a:srgbClr val="002060"/>
                </a:solidFill>
              </a:rPr>
              <a:t>3  </a:t>
            </a:r>
            <a:r>
              <a:rPr lang="zh-CN" altLang="en-US" sz="3600" b="1">
                <a:solidFill>
                  <a:srgbClr val="002060"/>
                </a:solidFill>
              </a:rPr>
              <a:t>第四章  第一节</a:t>
            </a:r>
            <a:endParaRPr lang="zh-CN" altLang="en-US" sz="3600" b="1">
              <a:solidFill>
                <a:srgbClr val="002060"/>
              </a:solidFill>
            </a:endParaRPr>
          </a:p>
        </p:txBody>
      </p:sp>
      <p:pic>
        <p:nvPicPr>
          <p:cNvPr id="3" name="图片 2"/>
          <p:cNvPicPr>
            <a:picLocks noChangeAspect="1"/>
          </p:cNvPicPr>
          <p:nvPr/>
        </p:nvPicPr>
        <p:blipFill>
          <a:blip r:embed="rId4"/>
          <a:stretch>
            <a:fillRect/>
          </a:stretch>
        </p:blipFill>
        <p:spPr>
          <a:xfrm>
            <a:off x="190500" y="161925"/>
            <a:ext cx="2726690" cy="122555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8341" r="9234" b="251"/>
          <a:stretch>
            <a:fillRect/>
          </a:stretch>
        </p:blipFill>
        <p:spPr>
          <a:xfrm>
            <a:off x="0" y="0"/>
            <a:ext cx="12192635" cy="6858000"/>
          </a:xfrm>
          <a:prstGeom prst="rect">
            <a:avLst/>
          </a:prstGeom>
        </p:spPr>
      </p:pic>
      <p:sp>
        <p:nvSpPr>
          <p:cNvPr id="20" name="矩形 19"/>
          <p:cNvSpPr/>
          <p:nvPr>
            <p:custDataLst>
              <p:tags r:id="rId3"/>
            </p:custDataLst>
          </p:nvPr>
        </p:nvSpPr>
        <p:spPr>
          <a:xfrm>
            <a:off x="0" y="0"/>
            <a:ext cx="12153265" cy="6896735"/>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205740" y="1284605"/>
            <a:ext cx="6162675" cy="4769485"/>
          </a:xfrm>
          <a:prstGeom prst="rect">
            <a:avLst/>
          </a:prstGeom>
          <a:noFill/>
        </p:spPr>
        <p:txBody>
          <a:bodyPr wrap="square" rtlCol="0" anchor="t">
            <a:spAutoFit/>
          </a:bodyPr>
          <a:lstStyle/>
          <a:p>
            <a:pPr algn="l"/>
            <a:r>
              <a:rPr lang="zh-CN" altLang="en-US" sz="2800" smtClean="0">
                <a:solidFill>
                  <a:schemeClr val="bg1"/>
                </a:solidFill>
              </a:rPr>
              <a:t>真正改变世界的是工业革命，确切地说是1830年9月15日。这一天，从利物浦到曼彻斯特全长98英里的客运铁路正式通车。铁路成了工业的脐带。这一天，象征着伟大的蒸汽时代到来。从此，人类开始拥有足够的技术手段，唤醒沉睡在地球内部的储存的亿万年的化石能量，为自己服务，也把自己埋葬。</a:t>
            </a:r>
            <a:endParaRPr lang="zh-CN" altLang="en-US" sz="2800" smtClean="0">
              <a:solidFill>
                <a:schemeClr val="bg1"/>
              </a:solidFill>
            </a:endParaRPr>
          </a:p>
          <a:p>
            <a:pPr algn="l"/>
            <a:endParaRPr lang="zh-CN" altLang="en-US" sz="2800" smtClean="0">
              <a:solidFill>
                <a:schemeClr val="bg1"/>
              </a:solidFill>
            </a:endParaRPr>
          </a:p>
          <a:p>
            <a:pPr algn="l"/>
            <a:r>
              <a:rPr lang="zh-CN" altLang="en-US" sz="2400" smtClean="0">
                <a:solidFill>
                  <a:schemeClr val="bg1"/>
                </a:solidFill>
              </a:rPr>
              <a:t>(来源:中国日报网)</a:t>
            </a:r>
            <a:endParaRPr lang="zh-CN" altLang="en-US" sz="2400" smtClean="0">
              <a:solidFill>
                <a:schemeClr val="bg1"/>
              </a:solidFill>
            </a:endParaRPr>
          </a:p>
        </p:txBody>
      </p:sp>
      <p:sp>
        <p:nvSpPr>
          <p:cNvPr id="22" name="五边形 21"/>
          <p:cNvSpPr/>
          <p:nvPr>
            <p:custDataLst>
              <p:tags r:id="rId5"/>
            </p:custDataLst>
          </p:nvPr>
        </p:nvSpPr>
        <p:spPr>
          <a:xfrm>
            <a:off x="205740" y="106680"/>
            <a:ext cx="3143885" cy="78549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t>3</a:t>
            </a:r>
            <a:r>
              <a:rPr lang="zh-CN" altLang="en-US" sz="2800" b="1"/>
              <a:t>、工业社会时期</a:t>
            </a:r>
            <a:endParaRPr lang="zh-CN" altLang="en-US" sz="2800" b="1"/>
          </a:p>
        </p:txBody>
      </p:sp>
      <p:sp>
        <p:nvSpPr>
          <p:cNvPr id="23" name="圆角矩形标注 22"/>
          <p:cNvSpPr/>
          <p:nvPr>
            <p:custDataLst>
              <p:tags r:id="rId6"/>
            </p:custDataLst>
          </p:nvPr>
        </p:nvSpPr>
        <p:spPr>
          <a:xfrm>
            <a:off x="7369175" y="959485"/>
            <a:ext cx="4456430" cy="2319020"/>
          </a:xfrm>
          <a:prstGeom prst="wedgeRoundRectCallout">
            <a:avLst>
              <a:gd name="adj1" fmla="val -85599"/>
              <a:gd name="adj2" fmla="val 69140"/>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latin typeface="华文隶书" panose="02010800040101010101" charset="-122"/>
                <a:ea typeface="华文隶书" panose="02010800040101010101" charset="-122"/>
              </a:rPr>
              <a:t>思考探究③</a:t>
            </a:r>
            <a:endParaRPr lang="zh-CN" altLang="en-US" sz="2800" b="1">
              <a:latin typeface="华文隶书" panose="02010800040101010101" charset="-122"/>
              <a:ea typeface="华文隶书" panose="02010800040101010101" charset="-122"/>
            </a:endParaRPr>
          </a:p>
          <a:p>
            <a:pPr algn="ctr"/>
            <a:r>
              <a:rPr lang="zh-CN" altLang="en-US" sz="2800"/>
              <a:t>归纳工业社会时期的主要特征、人类与环境的关系及人类对自然的态度</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8341" r="9234" b="251"/>
          <a:stretch>
            <a:fillRect/>
          </a:stretch>
        </p:blipFill>
        <p:spPr>
          <a:xfrm>
            <a:off x="-635" y="0"/>
            <a:ext cx="12192635" cy="6858000"/>
          </a:xfrm>
          <a:prstGeom prst="rect">
            <a:avLst/>
          </a:prstGeom>
        </p:spPr>
      </p:pic>
      <p:grpSp>
        <p:nvGrpSpPr>
          <p:cNvPr id="3" name="组合 2"/>
          <p:cNvGrpSpPr/>
          <p:nvPr>
            <p:custDataLst>
              <p:tags r:id="rId3"/>
            </p:custDataLst>
          </p:nvPr>
        </p:nvGrpSpPr>
        <p:grpSpPr>
          <a:xfrm>
            <a:off x="1046480" y="641350"/>
            <a:ext cx="10029190" cy="3654425"/>
            <a:chOff x="1825557" y="612840"/>
            <a:chExt cx="8414428" cy="1780164"/>
          </a:xfrm>
        </p:grpSpPr>
        <p:sp>
          <p:nvSpPr>
            <p:cNvPr id="4" name="矩形 3"/>
            <p:cNvSpPr/>
            <p:nvPr>
              <p:custDataLst>
                <p:tags r:id="rId4"/>
              </p:custDataLst>
            </p:nvPr>
          </p:nvSpPr>
          <p:spPr>
            <a:xfrm>
              <a:off x="1825557" y="671208"/>
              <a:ext cx="8346332" cy="17217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custDataLst>
                <p:tags r:id="rId5"/>
              </p:custDataLst>
            </p:nvPr>
          </p:nvSpPr>
          <p:spPr>
            <a:xfrm>
              <a:off x="1893653" y="612840"/>
              <a:ext cx="8346332" cy="172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6" name="组合 5"/>
          <p:cNvGrpSpPr/>
          <p:nvPr>
            <p:custDataLst>
              <p:tags r:id="rId6"/>
            </p:custDataLst>
          </p:nvPr>
        </p:nvGrpSpPr>
        <p:grpSpPr>
          <a:xfrm>
            <a:off x="2169268" y="-16510"/>
            <a:ext cx="136187" cy="885217"/>
            <a:chOff x="2169268" y="0"/>
            <a:chExt cx="136187" cy="885217"/>
          </a:xfrm>
          <a:solidFill>
            <a:srgbClr val="C00000"/>
          </a:solidFill>
        </p:grpSpPr>
        <p:sp>
          <p:nvSpPr>
            <p:cNvPr id="7" name="椭圆 6"/>
            <p:cNvSpPr/>
            <p:nvPr>
              <p:custDataLst>
                <p:tags r:id="rId7"/>
              </p:custDataLst>
            </p:nvPr>
          </p:nvSpPr>
          <p:spPr>
            <a:xfrm>
              <a:off x="2169268" y="749030"/>
              <a:ext cx="136187" cy="1361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8" name="直接连接符 7"/>
            <p:cNvCxnSpPr/>
            <p:nvPr>
              <p:custDataLst>
                <p:tags r:id="rId8"/>
              </p:custDataLst>
            </p:nvPr>
          </p:nvCxnSpPr>
          <p:spPr>
            <a:xfrm flipH="1">
              <a:off x="2237364" y="0"/>
              <a:ext cx="0" cy="807398"/>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custDataLst>
              <p:tags r:id="rId9"/>
            </p:custDataLst>
          </p:nvPr>
        </p:nvSpPr>
        <p:spPr>
          <a:xfrm>
            <a:off x="4974590" y="732790"/>
            <a:ext cx="2316480" cy="521970"/>
          </a:xfrm>
          <a:prstGeom prst="rect">
            <a:avLst/>
          </a:prstGeom>
          <a:noFill/>
        </p:spPr>
        <p:txBody>
          <a:bodyPr wrap="none" rtlCol="0">
            <a:spAutoFit/>
          </a:bodyPr>
          <a:lstStyle/>
          <a:p>
            <a:pPr algn="l"/>
            <a:r>
              <a:rPr lang="zh-CN" altLang="en-US" sz="2800" smtClean="0">
                <a:latin typeface="华文隶书" panose="02010800040101010101" charset="-122"/>
                <a:ea typeface="华文隶书" panose="02010800040101010101" charset="-122"/>
              </a:rPr>
              <a:t>工业社会时期</a:t>
            </a:r>
            <a:endParaRPr lang="zh-CN" altLang="en-US" sz="2800" smtClean="0">
              <a:latin typeface="华文隶书" panose="02010800040101010101" charset="-122"/>
              <a:ea typeface="华文隶书" panose="02010800040101010101" charset="-122"/>
            </a:endParaRPr>
          </a:p>
        </p:txBody>
      </p:sp>
      <p:sp>
        <p:nvSpPr>
          <p:cNvPr id="10" name="文本框 9"/>
          <p:cNvSpPr txBox="1"/>
          <p:nvPr>
            <p:custDataLst>
              <p:tags r:id="rId10"/>
            </p:custDataLst>
          </p:nvPr>
        </p:nvSpPr>
        <p:spPr>
          <a:xfrm>
            <a:off x="1628775" y="1388110"/>
            <a:ext cx="1402080" cy="460375"/>
          </a:xfrm>
          <a:prstGeom prst="rect">
            <a:avLst/>
          </a:prstGeom>
          <a:noFill/>
        </p:spPr>
        <p:txBody>
          <a:bodyPr wrap="none" rtlCol="0">
            <a:spAutoFit/>
          </a:bodyPr>
          <a:lstStyle/>
          <a:p>
            <a:pPr algn="l"/>
            <a:r>
              <a:rPr lang="zh-CN" altLang="en-US" sz="2400" b="1" smtClean="0"/>
              <a:t>主要特征</a:t>
            </a:r>
            <a:endParaRPr lang="zh-CN" altLang="en-US" sz="2400" b="1" smtClean="0"/>
          </a:p>
        </p:txBody>
      </p:sp>
      <p:cxnSp>
        <p:nvCxnSpPr>
          <p:cNvPr id="11" name="直接连接符 10"/>
          <p:cNvCxnSpPr/>
          <p:nvPr>
            <p:custDataLst>
              <p:tags r:id="rId11"/>
            </p:custDataLst>
          </p:nvPr>
        </p:nvCxnSpPr>
        <p:spPr>
          <a:xfrm>
            <a:off x="3261995" y="1848485"/>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2"/>
            </p:custDataLst>
          </p:nvPr>
        </p:nvSpPr>
        <p:spPr>
          <a:xfrm>
            <a:off x="1127760" y="2178685"/>
            <a:ext cx="2228215" cy="460375"/>
          </a:xfrm>
          <a:prstGeom prst="rect">
            <a:avLst/>
          </a:prstGeom>
          <a:noFill/>
        </p:spPr>
        <p:txBody>
          <a:bodyPr wrap="square" rtlCol="0">
            <a:spAutoFit/>
          </a:bodyPr>
          <a:lstStyle/>
          <a:p>
            <a:pPr algn="l"/>
            <a:r>
              <a:rPr lang="zh-CN" altLang="en-US" sz="2400" b="1" smtClean="0"/>
              <a:t>人与环境关系</a:t>
            </a:r>
            <a:endParaRPr lang="zh-CN" altLang="en-US" sz="2400" b="1" smtClean="0"/>
          </a:p>
        </p:txBody>
      </p:sp>
      <p:cxnSp>
        <p:nvCxnSpPr>
          <p:cNvPr id="14" name="直接连接符 13"/>
          <p:cNvCxnSpPr/>
          <p:nvPr>
            <p:custDataLst>
              <p:tags r:id="rId13"/>
            </p:custDataLst>
          </p:nvPr>
        </p:nvCxnSpPr>
        <p:spPr>
          <a:xfrm>
            <a:off x="3261995" y="2639060"/>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14"/>
            </p:custDataLst>
          </p:nvPr>
        </p:nvSpPr>
        <p:spPr>
          <a:xfrm>
            <a:off x="1628775" y="3063875"/>
            <a:ext cx="1415415" cy="460375"/>
          </a:xfrm>
          <a:prstGeom prst="rect">
            <a:avLst/>
          </a:prstGeom>
          <a:noFill/>
        </p:spPr>
        <p:txBody>
          <a:bodyPr wrap="none" rtlCol="0">
            <a:spAutoFit/>
          </a:bodyPr>
          <a:lstStyle/>
          <a:p>
            <a:pPr algn="l">
              <a:buClrTx/>
              <a:buSzTx/>
              <a:buFontTx/>
            </a:pPr>
            <a:r>
              <a:rPr lang="zh-CN" altLang="en-US" sz="2400" b="1" smtClean="0"/>
              <a:t>态         度</a:t>
            </a:r>
            <a:endParaRPr lang="zh-CN" altLang="en-US" sz="2400" b="1" smtClean="0"/>
          </a:p>
        </p:txBody>
      </p:sp>
      <p:cxnSp>
        <p:nvCxnSpPr>
          <p:cNvPr id="16" name="直接连接符 15"/>
          <p:cNvCxnSpPr/>
          <p:nvPr>
            <p:custDataLst>
              <p:tags r:id="rId15"/>
            </p:custDataLst>
          </p:nvPr>
        </p:nvCxnSpPr>
        <p:spPr>
          <a:xfrm>
            <a:off x="3261995" y="3524250"/>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6"/>
            </p:custDataLst>
          </p:nvPr>
        </p:nvSpPr>
        <p:spPr>
          <a:xfrm>
            <a:off x="3103880" y="1388110"/>
            <a:ext cx="5059680" cy="460375"/>
          </a:xfrm>
          <a:prstGeom prst="rect">
            <a:avLst/>
          </a:prstGeom>
          <a:noFill/>
        </p:spPr>
        <p:txBody>
          <a:bodyPr wrap="none" rtlCol="0">
            <a:spAutoFit/>
          </a:bodyPr>
          <a:lstStyle/>
          <a:p>
            <a:pPr algn="l"/>
            <a:r>
              <a:rPr lang="zh-CN" altLang="en-US" sz="2400" smtClean="0"/>
              <a:t>人类利用和改造自然的能力空前增强</a:t>
            </a:r>
            <a:endParaRPr lang="zh-CN" altLang="en-US" sz="2400" smtClean="0"/>
          </a:p>
        </p:txBody>
      </p:sp>
      <p:sp>
        <p:nvSpPr>
          <p:cNvPr id="18" name="文本框 17"/>
          <p:cNvSpPr txBox="1"/>
          <p:nvPr>
            <p:custDataLst>
              <p:tags r:id="rId17"/>
            </p:custDataLst>
          </p:nvPr>
        </p:nvSpPr>
        <p:spPr>
          <a:xfrm>
            <a:off x="3192145" y="2188210"/>
            <a:ext cx="3840480" cy="460375"/>
          </a:xfrm>
          <a:prstGeom prst="rect">
            <a:avLst/>
          </a:prstGeom>
          <a:noFill/>
        </p:spPr>
        <p:txBody>
          <a:bodyPr wrap="none" rtlCol="0">
            <a:spAutoFit/>
          </a:bodyPr>
          <a:lstStyle/>
          <a:p>
            <a:pPr algn="l"/>
            <a:r>
              <a:rPr lang="zh-CN" altLang="en-US" sz="2400" smtClean="0"/>
              <a:t>人与自然的矛盾越来越尖锐</a:t>
            </a:r>
            <a:endParaRPr lang="zh-CN" altLang="en-US" sz="2400" smtClean="0"/>
          </a:p>
        </p:txBody>
      </p:sp>
      <p:sp>
        <p:nvSpPr>
          <p:cNvPr id="19" name="文本框 18"/>
          <p:cNvSpPr txBox="1"/>
          <p:nvPr>
            <p:custDataLst>
              <p:tags r:id="rId18"/>
            </p:custDataLst>
          </p:nvPr>
        </p:nvSpPr>
        <p:spPr>
          <a:xfrm>
            <a:off x="3192145" y="3063875"/>
            <a:ext cx="2926080" cy="460375"/>
          </a:xfrm>
          <a:prstGeom prst="rect">
            <a:avLst/>
          </a:prstGeom>
          <a:noFill/>
        </p:spPr>
        <p:txBody>
          <a:bodyPr wrap="none" rtlCol="0">
            <a:spAutoFit/>
          </a:bodyPr>
          <a:lstStyle/>
          <a:p>
            <a:pPr algn="l"/>
            <a:r>
              <a:rPr lang="zh-CN" altLang="en-US" sz="2400" smtClean="0"/>
              <a:t>试图成为自然的主宰</a:t>
            </a:r>
            <a:endParaRPr lang="en-US" altLang="zh-CN" sz="2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238760" y="896620"/>
          <a:ext cx="11714480" cy="5467985"/>
        </p:xfrm>
        <a:graphic>
          <a:graphicData uri="http://schemas.openxmlformats.org/drawingml/2006/table">
            <a:tbl>
              <a:tblPr firstRow="1" bandRow="1">
                <a:tableStyleId>{073A0DAA-6AF3-43AB-8588-CEC1D06C72B9}</a:tableStyleId>
              </a:tblPr>
              <a:tblGrid>
                <a:gridCol w="1582420"/>
                <a:gridCol w="1979930"/>
                <a:gridCol w="1459230"/>
                <a:gridCol w="1543050"/>
                <a:gridCol w="2449195"/>
                <a:gridCol w="2700655"/>
              </a:tblGrid>
              <a:tr h="963930">
                <a:tc>
                  <a:txBody>
                    <a:bodyPr wrap="square"/>
                    <a:lstStyle/>
                    <a:p>
                      <a:pPr algn="ctr"/>
                      <a:r>
                        <a:rPr lang="zh-CN" altLang="en-US" sz="2400" smtClean="0"/>
                        <a:t>社会阶段</a:t>
                      </a:r>
                      <a:endParaRPr lang="zh-CN" altLang="en-US" sz="2400" smtClean="0"/>
                    </a:p>
                  </a:txBody>
                  <a:tcPr vert="horz" anchor="ctr"/>
                </a:tc>
                <a:tc>
                  <a:txBody>
                    <a:bodyPr wrap="square"/>
                    <a:lstStyle/>
                    <a:p>
                      <a:pPr algn="ctr"/>
                      <a:r>
                        <a:rPr lang="zh-CN" altLang="en-US" sz="2400" smtClean="0"/>
                        <a:t>生产力水平</a:t>
                      </a:r>
                      <a:endParaRPr lang="zh-CN" altLang="en-US" sz="2400" smtClean="0"/>
                    </a:p>
                  </a:txBody>
                  <a:tcPr vert="horz" anchor="ctr"/>
                </a:tc>
                <a:tc>
                  <a:txBody>
                    <a:bodyPr wrap="square"/>
                    <a:lstStyle/>
                    <a:p>
                      <a:pPr algn="ctr"/>
                      <a:r>
                        <a:rPr lang="zh-CN" altLang="en-US" sz="2400" smtClean="0"/>
                        <a:t>主导产业</a:t>
                      </a:r>
                      <a:endParaRPr lang="zh-CN" altLang="en-US" sz="2400" smtClean="0"/>
                    </a:p>
                  </a:txBody>
                  <a:tcPr vert="horz" anchor="ctr"/>
                </a:tc>
                <a:tc>
                  <a:txBody>
                    <a:bodyPr wrap="square"/>
                    <a:lstStyle/>
                    <a:p>
                      <a:pPr algn="ctr"/>
                      <a:r>
                        <a:rPr lang="zh-CN" altLang="en-US" sz="2400" smtClean="0"/>
                        <a:t>资源基础</a:t>
                      </a:r>
                      <a:endParaRPr lang="zh-CN" altLang="en-US" sz="2400" smtClean="0"/>
                    </a:p>
                  </a:txBody>
                  <a:tcPr vert="horz" anchor="ctr"/>
                </a:tc>
                <a:tc>
                  <a:txBody>
                    <a:bodyPr wrap="square"/>
                    <a:lstStyle/>
                    <a:p>
                      <a:pPr algn="ctr"/>
                      <a:r>
                        <a:rPr lang="zh-CN" altLang="en-US" sz="2400" smtClean="0"/>
                        <a:t>环境问题</a:t>
                      </a:r>
                      <a:endParaRPr lang="zh-CN" altLang="en-US" sz="2400" smtClean="0"/>
                    </a:p>
                  </a:txBody>
                  <a:tcPr vert="horz" anchor="ctr"/>
                </a:tc>
                <a:tc>
                  <a:txBody>
                    <a:bodyPr wrap="square"/>
                    <a:lstStyle/>
                    <a:p>
                      <a:pPr algn="ctr"/>
                      <a:r>
                        <a:rPr lang="zh-CN" altLang="en-US" sz="2400" smtClean="0"/>
                        <a:t>人与自然的关系</a:t>
                      </a:r>
                      <a:endParaRPr lang="zh-CN" altLang="en-US" sz="2400" smtClean="0"/>
                    </a:p>
                  </a:txBody>
                  <a:tcPr vert="horz" anchor="ctr"/>
                </a:tc>
              </a:tr>
              <a:tr h="1214120">
                <a:tc>
                  <a:txBody>
                    <a:bodyPr wrap="square"/>
                    <a:lstStyle/>
                    <a:p>
                      <a:pPr algn="ctr"/>
                      <a:r>
                        <a:rPr lang="zh-CN" altLang="en-US" sz="2400" b="1" smtClean="0"/>
                        <a:t>原始社会</a:t>
                      </a:r>
                      <a:endParaRPr lang="zh-CN" altLang="en-US" sz="2400" b="1" smtClean="0"/>
                    </a:p>
                  </a:txBody>
                  <a:tcPr vert="horz" anchor="ctr"/>
                </a:tc>
                <a:tc>
                  <a:txBody>
                    <a:bodyPr wrap="square"/>
                    <a:lstStyle/>
                    <a:p>
                      <a:pPr algn="l"/>
                      <a:r>
                        <a:rPr lang="zh-CN" altLang="en-US" sz="2400" b="0" smtClean="0"/>
                        <a:t>生产力水平低</a:t>
                      </a:r>
                      <a:endParaRPr lang="zh-CN" altLang="en-US" sz="2400" b="0" smtClean="0"/>
                    </a:p>
                  </a:txBody>
                  <a:tcPr vert="horz"/>
                </a:tc>
                <a:tc>
                  <a:txBody>
                    <a:bodyPr wrap="square"/>
                    <a:lstStyle/>
                    <a:p>
                      <a:pPr algn="l"/>
                      <a:r>
                        <a:rPr lang="zh-CN" altLang="en-US" sz="2400" b="0" smtClean="0"/>
                        <a:t>采集、狩猎</a:t>
                      </a:r>
                      <a:endParaRPr lang="zh-CN" altLang="en-US" sz="2400" b="0" smtClean="0"/>
                    </a:p>
                  </a:txBody>
                  <a:tcPr vert="horz"/>
                </a:tc>
                <a:tc>
                  <a:txBody>
                    <a:bodyPr wrap="square"/>
                    <a:lstStyle/>
                    <a:p>
                      <a:pPr algn="l"/>
                      <a:r>
                        <a:rPr lang="zh-CN" altLang="en-US" sz="2400" b="0" smtClean="0"/>
                        <a:t>自然植物、动物</a:t>
                      </a:r>
                      <a:endParaRPr lang="zh-CN" altLang="en-US" sz="2400" b="0" smtClean="0"/>
                    </a:p>
                  </a:txBody>
                  <a:tcPr vert="horz"/>
                </a:tc>
                <a:tc>
                  <a:txBody>
                    <a:bodyPr wrap="square"/>
                    <a:lstStyle/>
                    <a:p>
                      <a:pPr algn="l"/>
                      <a:r>
                        <a:rPr lang="zh-CN" altLang="en-US" sz="2400" b="0" smtClean="0"/>
                        <a:t>对自然环境破坏较小，且发生在局部</a:t>
                      </a:r>
                      <a:endParaRPr lang="zh-CN" altLang="en-US" sz="2400" b="0" smtClean="0"/>
                    </a:p>
                  </a:txBody>
                  <a:tcPr vert="horz"/>
                </a:tc>
                <a:tc>
                  <a:txBody>
                    <a:bodyPr wrap="square"/>
                    <a:lstStyle/>
                    <a:p>
                      <a:pPr algn="l"/>
                      <a:r>
                        <a:rPr lang="zh-CN" altLang="en-US" sz="2400" b="0" smtClean="0"/>
                        <a:t>崇拜、依赖自然（依附自然）</a:t>
                      </a:r>
                      <a:endParaRPr lang="zh-CN" altLang="en-US" sz="2400" b="0" smtClean="0"/>
                    </a:p>
                  </a:txBody>
                  <a:tcPr vert="horz"/>
                </a:tc>
              </a:tr>
              <a:tr h="1645285">
                <a:tc>
                  <a:txBody>
                    <a:bodyPr wrap="square"/>
                    <a:lstStyle/>
                    <a:p>
                      <a:pPr algn="ctr"/>
                      <a:r>
                        <a:rPr lang="zh-CN" altLang="en-US" sz="2400" b="1" smtClean="0"/>
                        <a:t>农业社会</a:t>
                      </a:r>
                      <a:endParaRPr lang="zh-CN" altLang="en-US" sz="2400" b="1" smtClean="0"/>
                    </a:p>
                  </a:txBody>
                  <a:tcPr vert="horz" anchor="ctr"/>
                </a:tc>
                <a:tc>
                  <a:txBody>
                    <a:bodyPr wrap="square"/>
                    <a:lstStyle/>
                    <a:p>
                      <a:pPr algn="l"/>
                      <a:r>
                        <a:rPr lang="zh-CN" altLang="en-US" sz="2400" b="0" smtClean="0"/>
                        <a:t>初步发展</a:t>
                      </a:r>
                      <a:endParaRPr lang="zh-CN" altLang="en-US" sz="2400" b="0" smtClean="0"/>
                    </a:p>
                  </a:txBody>
                  <a:tcPr vert="horz"/>
                </a:tc>
                <a:tc>
                  <a:txBody>
                    <a:bodyPr wrap="square"/>
                    <a:lstStyle/>
                    <a:p>
                      <a:pPr algn="l"/>
                      <a:r>
                        <a:rPr lang="zh-CN" altLang="en-US" sz="2400" b="0" smtClean="0"/>
                        <a:t>种植、养殖</a:t>
                      </a:r>
                      <a:endParaRPr lang="zh-CN" altLang="en-US" sz="2400" b="0" smtClean="0"/>
                    </a:p>
                  </a:txBody>
                  <a:tcPr vert="horz"/>
                </a:tc>
                <a:tc>
                  <a:txBody>
                    <a:bodyPr wrap="square"/>
                    <a:lstStyle/>
                    <a:p>
                      <a:pPr algn="l"/>
                      <a:r>
                        <a:rPr lang="zh-CN" altLang="en-US" sz="2400" b="0" smtClean="0"/>
                        <a:t>作物、驯化动物、土壤、气候</a:t>
                      </a:r>
                      <a:endParaRPr lang="zh-CN" altLang="en-US" sz="2400" b="0" smtClean="0"/>
                    </a:p>
                  </a:txBody>
                  <a:tcPr vert="horz"/>
                </a:tc>
                <a:tc>
                  <a:txBody>
                    <a:bodyPr wrap="square"/>
                    <a:lstStyle/>
                    <a:p>
                      <a:pPr algn="l"/>
                      <a:r>
                        <a:rPr lang="zh-CN" altLang="en-US" sz="2400" b="0" smtClean="0"/>
                        <a:t>对自然的破坏有限，出现区域性生态危机</a:t>
                      </a:r>
                      <a:endParaRPr lang="zh-CN" altLang="en-US" sz="2400" b="0" smtClean="0"/>
                    </a:p>
                  </a:txBody>
                  <a:tcPr vert="horz"/>
                </a:tc>
                <a:tc>
                  <a:txBody>
                    <a:bodyPr wrap="square"/>
                    <a:lstStyle/>
                    <a:p>
                      <a:pPr algn="l"/>
                      <a:r>
                        <a:rPr lang="zh-CN" altLang="en-US" sz="2400" b="0" smtClean="0"/>
                        <a:t>人类与环境的对抗性增强，环境遭到破坏（半依附自然）</a:t>
                      </a:r>
                      <a:endParaRPr lang="zh-CN" altLang="en-US" sz="2400" b="0" smtClean="0"/>
                    </a:p>
                  </a:txBody>
                  <a:tcPr vert="horz"/>
                </a:tc>
              </a:tr>
              <a:tr h="1644650">
                <a:tc>
                  <a:txBody>
                    <a:bodyPr wrap="square"/>
                    <a:lstStyle/>
                    <a:p>
                      <a:pPr algn="ctr"/>
                      <a:r>
                        <a:rPr lang="zh-CN" altLang="en-US" sz="2400" b="1" smtClean="0"/>
                        <a:t>工业社会</a:t>
                      </a:r>
                      <a:endParaRPr lang="zh-CN" altLang="en-US" sz="2400" b="1" smtClean="0"/>
                    </a:p>
                  </a:txBody>
                  <a:tcPr vert="horz" anchor="ctr"/>
                </a:tc>
                <a:tc>
                  <a:txBody>
                    <a:bodyPr wrap="square"/>
                    <a:lstStyle/>
                    <a:p>
                      <a:pPr algn="l"/>
                      <a:r>
                        <a:rPr lang="zh-CN" altLang="en-US" sz="2400" b="0" smtClean="0"/>
                        <a:t>空前发展</a:t>
                      </a:r>
                      <a:endParaRPr lang="zh-CN" altLang="en-US" sz="2400" b="0" smtClean="0"/>
                    </a:p>
                  </a:txBody>
                  <a:tcPr vert="horz"/>
                </a:tc>
                <a:tc>
                  <a:txBody>
                    <a:bodyPr wrap="square"/>
                    <a:lstStyle/>
                    <a:p>
                      <a:pPr algn="l"/>
                      <a:r>
                        <a:rPr lang="zh-CN" altLang="en-US" sz="2400" b="0" smtClean="0"/>
                        <a:t>工业、现代农业、服务业</a:t>
                      </a:r>
                      <a:endParaRPr lang="zh-CN" altLang="en-US" sz="2400" b="0" smtClean="0"/>
                    </a:p>
                  </a:txBody>
                  <a:tcPr vert="horz"/>
                </a:tc>
                <a:tc>
                  <a:txBody>
                    <a:bodyPr wrap="square"/>
                    <a:lstStyle/>
                    <a:p>
                      <a:pPr algn="l"/>
                      <a:r>
                        <a:rPr lang="zh-CN" altLang="en-US" sz="2400" b="0" smtClean="0"/>
                        <a:t>矿产资源</a:t>
                      </a:r>
                      <a:endParaRPr lang="zh-CN" altLang="en-US" sz="2400" b="0" smtClean="0"/>
                    </a:p>
                  </a:txBody>
                  <a:tcPr vert="horz"/>
                </a:tc>
                <a:tc>
                  <a:txBody>
                    <a:bodyPr wrap="square"/>
                    <a:lstStyle/>
                    <a:p>
                      <a:pPr algn="l"/>
                      <a:r>
                        <a:rPr lang="zh-CN" altLang="en-US" sz="2400" b="0" smtClean="0"/>
                        <a:t>对自然资源掠夺式开发，在全球尺度上改变自然环境</a:t>
                      </a:r>
                      <a:endParaRPr lang="zh-CN" altLang="en-US" sz="2400" b="0" smtClean="0"/>
                    </a:p>
                  </a:txBody>
                  <a:tcPr vert="horz"/>
                </a:tc>
                <a:tc>
                  <a:txBody>
                    <a:bodyPr wrap="square"/>
                    <a:lstStyle/>
                    <a:p>
                      <a:pPr algn="l"/>
                      <a:r>
                        <a:rPr lang="zh-CN" altLang="en-US" sz="2400" b="0" smtClean="0"/>
                        <a:t>征服自然</a:t>
                      </a:r>
                      <a:endParaRPr lang="zh-CN" altLang="en-US" sz="2400" b="0" smtClean="0"/>
                    </a:p>
                  </a:txBody>
                  <a:tcPr vert="horz"/>
                </a:tc>
              </a:tr>
            </a:tbl>
          </a:graphicData>
        </a:graphic>
      </p:graphicFrame>
      <p:sp>
        <p:nvSpPr>
          <p:cNvPr id="2" name="矩形 1"/>
          <p:cNvSpPr/>
          <p:nvPr>
            <p:custDataLst>
              <p:tags r:id="rId2"/>
            </p:custDataLst>
          </p:nvPr>
        </p:nvSpPr>
        <p:spPr>
          <a:xfrm>
            <a:off x="-19685" y="41910"/>
            <a:ext cx="12252325" cy="64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小结：人类社会发展史</a:t>
            </a:r>
            <a:endParaRPr lang="zh-CN" altLang="en-US" sz="28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65432" t="26246" r="9832" b="10814"/>
          <a:stretch>
            <a:fillRect/>
          </a:stretch>
        </p:blipFill>
        <p:spPr>
          <a:xfrm>
            <a:off x="7715250" y="2225675"/>
            <a:ext cx="3047365" cy="3625215"/>
          </a:xfrm>
          <a:prstGeom prst="rect">
            <a:avLst/>
          </a:prstGeom>
        </p:spPr>
      </p:pic>
      <p:sp>
        <p:nvSpPr>
          <p:cNvPr id="2" name="文本框 1"/>
          <p:cNvSpPr txBox="1"/>
          <p:nvPr>
            <p:custDataLst>
              <p:tags r:id="rId3"/>
            </p:custDataLst>
          </p:nvPr>
        </p:nvSpPr>
        <p:spPr>
          <a:xfrm>
            <a:off x="402590" y="751840"/>
            <a:ext cx="6642100" cy="5507990"/>
          </a:xfrm>
          <a:prstGeom prst="rect">
            <a:avLst/>
          </a:prstGeom>
          <a:noFill/>
        </p:spPr>
        <p:txBody>
          <a:bodyPr wrap="square" rtlCol="0" anchor="t">
            <a:spAutoFit/>
          </a:bodyPr>
          <a:lstStyle/>
          <a:p>
            <a:pPr algn="l"/>
            <a:r>
              <a:rPr lang="zh-CN" altLang="en-US" sz="3200" smtClean="0"/>
              <a:t>现代，人类不可能退回筑巢而居、靠天吃饭的生活方式，也不能继续对自然一味地征服、索取和破坏，需要改变不可持续的增长方式和消费方式，走可持续发展道路，由工业文明向生态文明转变。</a:t>
            </a:r>
            <a:endParaRPr lang="zh-CN" altLang="en-US" sz="3200" smtClean="0"/>
          </a:p>
          <a:p>
            <a:pPr algn="l"/>
            <a:r>
              <a:rPr lang="zh-CN" altLang="en-US" sz="3200" smtClean="0"/>
              <a:t>生态文明意味着人与自然是生命共同体，人类既要开发利用自然，也要遵循自然规律,协调人口、资源、环境与发展的关系，实现人与自然和谐共生。</a:t>
            </a:r>
            <a:endParaRPr lang="zh-CN" altLang="en-US" sz="3200" smtClean="0"/>
          </a:p>
        </p:txBody>
      </p:sp>
      <p:pic>
        <p:nvPicPr>
          <p:cNvPr id="15" name="图片 14"/>
          <p:cNvPicPr>
            <a:picLocks noChangeAspect="1"/>
          </p:cNvPicPr>
          <p:nvPr/>
        </p:nvPicPr>
        <p:blipFill>
          <a:blip r:embed="rId4"/>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61279" t="7811" r="10181" b="5667"/>
          <a:stretch>
            <a:fillRect/>
          </a:stretch>
        </p:blipFill>
        <p:spPr>
          <a:xfrm>
            <a:off x="6616065" y="241300"/>
            <a:ext cx="4495165" cy="6132830"/>
          </a:xfrm>
          <a:prstGeom prst="rect">
            <a:avLst/>
          </a:prstGeom>
        </p:spPr>
      </p:pic>
      <p:sp>
        <p:nvSpPr>
          <p:cNvPr id="5" name="文本框 4"/>
          <p:cNvSpPr txBox="1"/>
          <p:nvPr>
            <p:custDataLst>
              <p:tags r:id="rId3"/>
            </p:custDataLst>
          </p:nvPr>
        </p:nvSpPr>
        <p:spPr>
          <a:xfrm>
            <a:off x="464820" y="1104265"/>
            <a:ext cx="5847080" cy="4030980"/>
          </a:xfrm>
          <a:prstGeom prst="rect">
            <a:avLst/>
          </a:prstGeom>
          <a:noFill/>
        </p:spPr>
        <p:txBody>
          <a:bodyPr wrap="square" rtlCol="0" anchor="t">
            <a:spAutoFit/>
          </a:bodyPr>
          <a:lstStyle/>
          <a:p>
            <a:pPr algn="l">
              <a:buClrTx/>
              <a:buSzTx/>
              <a:buNone/>
            </a:pPr>
            <a:r>
              <a:rPr lang="zh-CN" altLang="en-US" sz="3200" smtClean="0"/>
              <a:t>目前，我国将生态文明建设与经济建设、政治建设、文化建设、社会建设一道，纳入中国特色社会主义建设的总体.布局，明确建设生态文明是中华民族永续发展的千年大计。浙江省安吉县就是我国生态文明建设的缩影。</a:t>
            </a:r>
            <a:endParaRPr lang="zh-CN" altLang="en-US" sz="3200" smtClean="0"/>
          </a:p>
        </p:txBody>
      </p:sp>
      <p:pic>
        <p:nvPicPr>
          <p:cNvPr id="15" name="图片 14"/>
          <p:cNvPicPr>
            <a:picLocks noChangeAspect="1"/>
          </p:cNvPicPr>
          <p:nvPr/>
        </p:nvPicPr>
        <p:blipFill>
          <a:blip r:embed="rId4"/>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4762" y="1240"/>
            <a:ext cx="12180889" cy="685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custDataLst>
              <p:tags r:id="rId3"/>
            </p:custDataLst>
          </p:nvPr>
        </p:nvSpPr>
        <p:spPr>
          <a:xfrm>
            <a:off x="0" y="1270"/>
            <a:ext cx="12185650" cy="6896735"/>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 name="文本框 3"/>
          <p:cNvSpPr txBox="1"/>
          <p:nvPr>
            <p:custDataLst>
              <p:tags r:id="rId4"/>
            </p:custDataLst>
          </p:nvPr>
        </p:nvSpPr>
        <p:spPr>
          <a:xfrm>
            <a:off x="704850" y="1105535"/>
            <a:ext cx="11404600" cy="3107690"/>
          </a:xfrm>
          <a:prstGeom prst="rect">
            <a:avLst/>
          </a:prstGeom>
          <a:noFill/>
        </p:spPr>
        <p:txBody>
          <a:bodyPr wrap="square" rtlCol="0" anchor="t">
            <a:spAutoFit/>
          </a:bodyPr>
          <a:lstStyle/>
          <a:p>
            <a:pPr algn="l"/>
            <a:r>
              <a:rPr lang="zh-CN" altLang="en-US" sz="3600" smtClean="0">
                <a:solidFill>
                  <a:schemeClr val="bg1"/>
                </a:solidFill>
              </a:rPr>
              <a:t>“</a:t>
            </a:r>
            <a:r>
              <a:rPr lang="zh-CN" altLang="en-US" sz="3200" b="1" smtClean="0">
                <a:solidFill>
                  <a:schemeClr val="bg1"/>
                </a:solidFill>
              </a:rPr>
              <a:t>绿水青山就是金山银山”是时任浙江省委书记习近平于2005年8月在浙江省安吉县考察时提出的科学论断。曾经拍摄电影《卧虎藏龙》的浙江省安吉县的竹海是安吉县美丽乡村的标志之一。绿水青山，不仅仅是展示今日浙江的“金名片”而且成为浙江可持续发展的“摇钱树”“聚宝盆”。这就是我国生态文明建设的一个缩影。</a:t>
            </a:r>
            <a:endParaRPr lang="zh-CN" altLang="en-US" sz="3200" b="1"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custDataLst>
              <p:tags r:id="rId1"/>
            </p:custDataLst>
          </p:nvPr>
        </p:nvPicPr>
        <p:blipFill>
          <a:blip r:embed="rId2"/>
          <a:stretch>
            <a:fillRect/>
          </a:stretch>
        </p:blipFill>
        <p:spPr>
          <a:xfrm>
            <a:off x="0" y="0"/>
            <a:ext cx="12192635" cy="6858000"/>
          </a:xfrm>
          <a:prstGeom prst="rect">
            <a:avLst/>
          </a:prstGeom>
        </p:spPr>
      </p:pic>
      <p:sp>
        <p:nvSpPr>
          <p:cNvPr id="6" name="矩形 5"/>
          <p:cNvSpPr/>
          <p:nvPr>
            <p:custDataLst>
              <p:tags r:id="rId3"/>
            </p:custDataLst>
          </p:nvPr>
        </p:nvSpPr>
        <p:spPr>
          <a:xfrm>
            <a:off x="635" y="0"/>
            <a:ext cx="12192000" cy="6885940"/>
          </a:xfrm>
          <a:prstGeom prst="rect">
            <a:avLst/>
          </a:prstGeom>
          <a:solidFill>
            <a:schemeClr val="tx1">
              <a:alpha val="55000"/>
            </a:schemeClr>
          </a:solidFill>
          <a:ln w="9525" cap="flat" cmpd="sng" algn="ctr">
            <a:solidFill>
              <a:schemeClr val="tx1"/>
            </a:solid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32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p:txBody>
      </p:sp>
      <p:sp>
        <p:nvSpPr>
          <p:cNvPr id="2" name="TextBox 1"/>
          <p:cNvSpPr txBox="1"/>
          <p:nvPr>
            <p:custDataLst>
              <p:tags r:id="rId4"/>
            </p:custDataLst>
          </p:nvPr>
        </p:nvSpPr>
        <p:spPr>
          <a:xfrm>
            <a:off x="4118610" y="-1116330"/>
            <a:ext cx="5598160" cy="7785735"/>
          </a:xfrm>
          <a:prstGeom prst="rect">
            <a:avLst/>
          </a:prstGeom>
          <a:noFill/>
        </p:spPr>
        <p:txBody>
          <a:bodyPr wrap="square" rtlCol="0">
            <a:spAutoFit/>
          </a:bodyPr>
          <a:lstStyle/>
          <a:p>
            <a:r>
              <a:rPr lang="en-US" sz="49995">
                <a:solidFill>
                  <a:srgbClr val="FFC000"/>
                </a:solidFill>
                <a:effectLst>
                  <a:outerShdw blurRad="38100" dist="38100" dir="2700000" algn="tl">
                    <a:srgbClr val="000000">
                      <a:alpha val="43137"/>
                    </a:srgbClr>
                  </a:outerShdw>
                </a:effectLst>
                <a:cs typeface="+mn-ea"/>
                <a:sym typeface="+mn-lt"/>
              </a:rPr>
              <a:t>2</a:t>
            </a:r>
            <a:endParaRPr lang="en-US" sz="49995">
              <a:solidFill>
                <a:srgbClr val="FFC000"/>
              </a:solidFill>
              <a:effectLst>
                <a:outerShdw blurRad="38100" dist="38100" dir="2700000" algn="tl">
                  <a:srgbClr val="000000">
                    <a:alpha val="43137"/>
                  </a:srgbClr>
                </a:outerShdw>
              </a:effectLst>
              <a:cs typeface="+mn-ea"/>
              <a:sym typeface="+mn-lt"/>
            </a:endParaRPr>
          </a:p>
        </p:txBody>
      </p:sp>
      <p:sp>
        <p:nvSpPr>
          <p:cNvPr id="3" name="TextBox 2"/>
          <p:cNvSpPr txBox="1"/>
          <p:nvPr>
            <p:custDataLst>
              <p:tags r:id="rId5"/>
            </p:custDataLst>
          </p:nvPr>
        </p:nvSpPr>
        <p:spPr>
          <a:xfrm>
            <a:off x="573405" y="2788920"/>
            <a:ext cx="12179300" cy="829945"/>
          </a:xfrm>
          <a:prstGeom prst="rect">
            <a:avLst/>
          </a:prstGeom>
          <a:noFill/>
        </p:spPr>
        <p:txBody>
          <a:bodyPr wrap="square" rtlCol="0">
            <a:spAutoFit/>
          </a:bodyPr>
          <a:lstStyle/>
          <a:p>
            <a:r>
              <a:rPr lang="zh-CN" altLang="en-US" sz="4800" b="1" spc="6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生态文明下的资源、环境与国家安全</a:t>
            </a:r>
            <a:endParaRPr lang="zh-CN" altLang="en-US" sz="4800" b="1" spc="6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65432" t="26246" r="9832" b="10814"/>
          <a:stretch>
            <a:fillRect/>
          </a:stretch>
        </p:blipFill>
        <p:spPr>
          <a:xfrm>
            <a:off x="7715250" y="2225675"/>
            <a:ext cx="3047365" cy="3625215"/>
          </a:xfrm>
          <a:prstGeom prst="rect">
            <a:avLst/>
          </a:prstGeom>
        </p:spPr>
      </p:pic>
      <p:sp>
        <p:nvSpPr>
          <p:cNvPr id="5" name="云形标注 4"/>
          <p:cNvSpPr/>
          <p:nvPr>
            <p:custDataLst>
              <p:tags r:id="rId3"/>
            </p:custDataLst>
          </p:nvPr>
        </p:nvSpPr>
        <p:spPr>
          <a:xfrm>
            <a:off x="1236345" y="1162050"/>
            <a:ext cx="4360545" cy="2625725"/>
          </a:xfrm>
          <a:prstGeom prst="cloudCallout">
            <a:avLst>
              <a:gd name="adj1" fmla="val 95201"/>
              <a:gd name="adj2" fmla="val 7914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同学们，我们应该倡导一种怎样的资源与环境安全观呢？</a:t>
            </a:r>
            <a:endParaRPr lang="zh-CN" altLang="en-US" sz="2800"/>
          </a:p>
        </p:txBody>
      </p:sp>
      <p:pic>
        <p:nvPicPr>
          <p:cNvPr id="15" name="图片 14"/>
          <p:cNvPicPr>
            <a:picLocks noChangeAspect="1"/>
          </p:cNvPicPr>
          <p:nvPr/>
        </p:nvPicPr>
        <p:blipFill>
          <a:blip r:embed="rId4"/>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11108" t="19594" r="64548" b="33748"/>
          <a:stretch>
            <a:fillRect/>
          </a:stretch>
        </p:blipFill>
        <p:spPr>
          <a:xfrm>
            <a:off x="641350" y="1066165"/>
            <a:ext cx="2941320" cy="2635885"/>
          </a:xfrm>
          <a:prstGeom prst="rect">
            <a:avLst/>
          </a:prstGeom>
        </p:spPr>
      </p:pic>
      <p:pic>
        <p:nvPicPr>
          <p:cNvPr id="5" name="图片 4"/>
          <p:cNvPicPr>
            <a:picLocks noChangeAspect="1"/>
          </p:cNvPicPr>
          <p:nvPr>
            <p:custDataLst>
              <p:tags r:id="rId3"/>
            </p:custDataLst>
          </p:nvPr>
        </p:nvPicPr>
        <p:blipFill>
          <a:blip r:embed="rId2"/>
          <a:srcRect l="35653" t="19594" r="36470" b="32890"/>
          <a:stretch>
            <a:fillRect/>
          </a:stretch>
        </p:blipFill>
        <p:spPr>
          <a:xfrm>
            <a:off x="3957320" y="932180"/>
            <a:ext cx="3498215" cy="2788285"/>
          </a:xfrm>
          <a:prstGeom prst="rect">
            <a:avLst/>
          </a:prstGeom>
        </p:spPr>
      </p:pic>
      <p:pic>
        <p:nvPicPr>
          <p:cNvPr id="6" name="图片 5"/>
          <p:cNvPicPr>
            <a:picLocks noChangeAspect="1"/>
          </p:cNvPicPr>
          <p:nvPr>
            <p:custDataLst>
              <p:tags r:id="rId4"/>
            </p:custDataLst>
          </p:nvPr>
        </p:nvPicPr>
        <p:blipFill>
          <a:blip r:embed="rId2"/>
          <a:srcRect l="62627" t="19594" r="8492" b="34178"/>
          <a:stretch>
            <a:fillRect/>
          </a:stretch>
        </p:blipFill>
        <p:spPr>
          <a:xfrm>
            <a:off x="8270875" y="1066165"/>
            <a:ext cx="3418205" cy="2558415"/>
          </a:xfrm>
          <a:prstGeom prst="rect">
            <a:avLst/>
          </a:prstGeom>
        </p:spPr>
      </p:pic>
      <p:sp>
        <p:nvSpPr>
          <p:cNvPr id="7" name="文本框 6"/>
          <p:cNvSpPr txBox="1"/>
          <p:nvPr>
            <p:custDataLst>
              <p:tags r:id="rId5"/>
            </p:custDataLst>
          </p:nvPr>
        </p:nvSpPr>
        <p:spPr>
          <a:xfrm>
            <a:off x="554355" y="3990975"/>
            <a:ext cx="3115310" cy="2245360"/>
          </a:xfrm>
          <a:prstGeom prst="rect">
            <a:avLst/>
          </a:prstGeom>
          <a:noFill/>
          <a:ln>
            <a:solidFill>
              <a:schemeClr val="tx1"/>
            </a:solidFill>
          </a:ln>
        </p:spPr>
        <p:txBody>
          <a:bodyPr wrap="square" rtlCol="0" anchor="t">
            <a:spAutoFit/>
          </a:bodyPr>
          <a:lstStyle/>
          <a:p>
            <a:pPr algn="l"/>
            <a:r>
              <a:rPr lang="zh-CN" altLang="en-US" sz="2800" smtClean="0"/>
              <a:t>资源、环境安全的本质是寻求自然环境服务的可持续利用和服务效益最大化的平衡。</a:t>
            </a:r>
            <a:endParaRPr lang="zh-CN" altLang="en-US" sz="2800" smtClean="0"/>
          </a:p>
        </p:txBody>
      </p:sp>
      <p:sp>
        <p:nvSpPr>
          <p:cNvPr id="8" name="文本框 7"/>
          <p:cNvSpPr txBox="1"/>
          <p:nvPr>
            <p:custDataLst>
              <p:tags r:id="rId6"/>
            </p:custDataLst>
          </p:nvPr>
        </p:nvSpPr>
        <p:spPr>
          <a:xfrm>
            <a:off x="4145280" y="3990975"/>
            <a:ext cx="3660775" cy="2245360"/>
          </a:xfrm>
          <a:prstGeom prst="rect">
            <a:avLst/>
          </a:prstGeom>
          <a:noFill/>
          <a:ln>
            <a:solidFill>
              <a:schemeClr val="tx1"/>
            </a:solidFill>
          </a:ln>
        </p:spPr>
        <p:txBody>
          <a:bodyPr wrap="square" rtlCol="0" anchor="t">
            <a:spAutoFit/>
          </a:bodyPr>
          <a:lstStyle/>
          <a:p>
            <a:pPr algn="l"/>
            <a:r>
              <a:rPr lang="zh-CN" altLang="en-US" sz="2800" smtClean="0"/>
              <a:t>应在地球资源、环境所允许的边界内，避免资源短缺和环境问题对人类社会可持续发展构成威胁。</a:t>
            </a:r>
            <a:endParaRPr lang="zh-CN" altLang="en-US" sz="2800" smtClean="0"/>
          </a:p>
        </p:txBody>
      </p:sp>
      <p:sp>
        <p:nvSpPr>
          <p:cNvPr id="9" name="文本框 8"/>
          <p:cNvSpPr txBox="1"/>
          <p:nvPr>
            <p:custDataLst>
              <p:tags r:id="rId7"/>
            </p:custDataLst>
          </p:nvPr>
        </p:nvSpPr>
        <p:spPr>
          <a:xfrm>
            <a:off x="8270875" y="3990975"/>
            <a:ext cx="3418205" cy="2245360"/>
          </a:xfrm>
          <a:prstGeom prst="rect">
            <a:avLst/>
          </a:prstGeom>
          <a:noFill/>
          <a:ln>
            <a:solidFill>
              <a:schemeClr val="tx1"/>
            </a:solidFill>
          </a:ln>
        </p:spPr>
        <p:txBody>
          <a:bodyPr wrap="square" rtlCol="0" anchor="t">
            <a:spAutoFit/>
          </a:bodyPr>
          <a:lstStyle/>
          <a:p>
            <a:pPr algn="l"/>
            <a:r>
              <a:rPr lang="zh-CN" altLang="en-US" sz="2800" smtClean="0"/>
              <a:t>应避免资源安全和环境安全问题对国家安全、区域稳定和国际安全最终构成威胁。</a:t>
            </a:r>
            <a:endParaRPr lang="zh-CN" altLang="en-US" sz="2800" smtClean="0"/>
          </a:p>
          <a:p>
            <a:pPr algn="l"/>
            <a:endParaRPr lang="zh-CN" altLang="en-US" sz="2800" smtClean="0"/>
          </a:p>
        </p:txBody>
      </p:sp>
      <p:sp>
        <p:nvSpPr>
          <p:cNvPr id="10" name="矩形 9"/>
          <p:cNvSpPr/>
          <p:nvPr>
            <p:custDataLst>
              <p:tags r:id="rId8"/>
            </p:custDataLst>
          </p:nvPr>
        </p:nvSpPr>
        <p:spPr>
          <a:xfrm>
            <a:off x="-29845" y="116840"/>
            <a:ext cx="12252325" cy="64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生态文明下的资源与环境安全观</a:t>
            </a:r>
            <a:endParaRPr lang="zh-CN" altLang="en-US" sz="2800" b="1">
              <a:solidFill>
                <a:schemeClr val="tx1"/>
              </a:solidFill>
            </a:endParaRPr>
          </a:p>
        </p:txBody>
      </p:sp>
      <p:sp>
        <p:nvSpPr>
          <p:cNvPr id="11" name="文本框 41"/>
          <p:cNvSpPr txBox="1"/>
          <p:nvPr>
            <p:custDataLst>
              <p:tags r:id="rId9"/>
            </p:custDataLst>
          </p:nvPr>
        </p:nvSpPr>
        <p:spPr>
          <a:xfrm rot="21148646">
            <a:off x="2439527" y="3583170"/>
            <a:ext cx="7528560" cy="1198880"/>
          </a:xfrm>
          <a:prstGeom prst="rect">
            <a:avLst/>
          </a:prstGeom>
          <a:solidFill>
            <a:schemeClr val="tx1"/>
          </a:solidFill>
          <a:ln w="38100">
            <a:solidFill>
              <a:srgbClr val="C00000"/>
            </a:solidFill>
          </a:ln>
        </p:spPr>
        <p:txBody>
          <a:bodyPr wrap="none" rtlCol="0">
            <a:spAutoFit/>
          </a:bodyPr>
          <a:lstStyle/>
          <a:p>
            <a:pPr algn="ctr"/>
            <a:r>
              <a:rPr lang="zh-CN" altLang="en-US" sz="7200" b="1" smtClean="0">
                <a:solidFill>
                  <a:srgbClr val="C00000"/>
                </a:solidFill>
                <a:effectLst>
                  <a:outerShdw blurRad="38100" dist="38100" dir="2700000" algn="tl">
                    <a:srgbClr val="000000">
                      <a:alpha val="43137"/>
                    </a:srgbClr>
                  </a:outerShdw>
                </a:effectLst>
                <a:latin typeface="个性印章" panose="02010609000101010101" pitchFamily="49" charset="-122"/>
                <a:ea typeface="个性印章" panose="02010609000101010101" pitchFamily="49" charset="-122"/>
              </a:rPr>
              <a:t>人与自然和谐相处</a:t>
            </a:r>
            <a:endParaRPr lang="zh-CN" altLang="en-US" sz="7200" b="1">
              <a:solidFill>
                <a:srgbClr val="C00000"/>
              </a:solidFill>
              <a:effectLst>
                <a:outerShdw blurRad="38100" dist="38100" dir="2700000" algn="tl">
                  <a:srgbClr val="000000">
                    <a:alpha val="43137"/>
                  </a:srgbClr>
                </a:outerShdw>
              </a:effectLst>
              <a:latin typeface="个性印章" panose="02010609000101010101" pitchFamily="49" charset="-122"/>
              <a:ea typeface="个性印章" panose="02010609000101010101" pitchFamily="49" charset="-122"/>
            </a:endParaRPr>
          </a:p>
        </p:txBody>
      </p:sp>
      <p:pic>
        <p:nvPicPr>
          <p:cNvPr id="2" name="图片 1"/>
          <p:cNvPicPr>
            <a:picLocks noChangeAspect="1"/>
          </p:cNvPicPr>
          <p:nvPr/>
        </p:nvPicPr>
        <p:blipFill>
          <a:blip r:embed="rId10"/>
          <a:stretch>
            <a:fillRect/>
          </a:stretch>
        </p:blipFill>
        <p:spPr>
          <a:xfrm>
            <a:off x="9444990"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65432" t="26246" r="9832" b="10814"/>
          <a:stretch>
            <a:fillRect/>
          </a:stretch>
        </p:blipFill>
        <p:spPr>
          <a:xfrm>
            <a:off x="7715250" y="2225675"/>
            <a:ext cx="3047365" cy="3625215"/>
          </a:xfrm>
          <a:prstGeom prst="rect">
            <a:avLst/>
          </a:prstGeom>
        </p:spPr>
      </p:pic>
      <p:sp>
        <p:nvSpPr>
          <p:cNvPr id="5" name="云形标注 4"/>
          <p:cNvSpPr/>
          <p:nvPr>
            <p:custDataLst>
              <p:tags r:id="rId3"/>
            </p:custDataLst>
          </p:nvPr>
        </p:nvSpPr>
        <p:spPr>
          <a:xfrm>
            <a:off x="1236345" y="1162050"/>
            <a:ext cx="4360545" cy="2625725"/>
          </a:xfrm>
          <a:prstGeom prst="cloudCallout">
            <a:avLst>
              <a:gd name="adj1" fmla="val 95201"/>
              <a:gd name="adj2" fmla="val 7914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在这一环境安全观的基础上，我们应该怎么做？</a:t>
            </a:r>
            <a:endParaRPr lang="zh-CN" altLang="en-US" sz="2800"/>
          </a:p>
        </p:txBody>
      </p:sp>
      <p:pic>
        <p:nvPicPr>
          <p:cNvPr id="15" name="图片 14"/>
          <p:cNvPicPr>
            <a:picLocks noChangeAspect="1"/>
          </p:cNvPicPr>
          <p:nvPr/>
        </p:nvPicPr>
        <p:blipFill>
          <a:blip r:embed="rId4"/>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custDataLst>
              <p:tags r:id="rId1"/>
            </p:custDataLst>
          </p:nvPr>
        </p:nvSpPr>
        <p:spPr>
          <a:xfrm>
            <a:off x="1260023" y="3923898"/>
            <a:ext cx="9671954" cy="6618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2"/>
            </p:custDataLst>
          </p:nvPr>
        </p:nvSpPr>
        <p:spPr>
          <a:xfrm>
            <a:off x="1260023" y="2298644"/>
            <a:ext cx="9671954" cy="6618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3"/>
            </p:custDataLst>
          </p:nvPr>
        </p:nvSpPr>
        <p:spPr>
          <a:xfrm>
            <a:off x="5445462" y="936094"/>
            <a:ext cx="1300480" cy="768350"/>
          </a:xfrm>
          <a:prstGeom prst="rect">
            <a:avLst/>
          </a:prstGeom>
          <a:noFill/>
        </p:spPr>
        <p:txBody>
          <a:bodyPr wrap="none" rtlCol="0">
            <a:spAutoFit/>
          </a:bodyPr>
          <a:lstStyle/>
          <a:p>
            <a:pPr algn="l"/>
            <a:r>
              <a:rPr lang="zh-CN" altLang="en-US" sz="4400" b="1">
                <a:solidFill>
                  <a:schemeClr val="accent1"/>
                </a:solidFill>
              </a:rPr>
              <a:t>目录</a:t>
            </a:r>
            <a:endParaRPr lang="zh-CN" altLang="en-US" sz="4400" b="1">
              <a:solidFill>
                <a:schemeClr val="accent1"/>
              </a:solidFill>
            </a:endParaRPr>
          </a:p>
        </p:txBody>
      </p:sp>
      <p:sp>
        <p:nvSpPr>
          <p:cNvPr id="11" name="文本框 10246"/>
          <p:cNvSpPr txBox="1">
            <a:spLocks noChangeArrowheads="1"/>
          </p:cNvSpPr>
          <p:nvPr>
            <p:custDataLst>
              <p:tags r:id="rId4"/>
            </p:custDataLst>
          </p:nvPr>
        </p:nvSpPr>
        <p:spPr bwMode="auto">
          <a:xfrm>
            <a:off x="2722880" y="2367915"/>
            <a:ext cx="76847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sz="2800" b="1">
                <a:latin typeface="微软雅黑" panose="020B0503020204020204" pitchFamily="34" charset="-122"/>
                <a:ea typeface="微软雅黑" panose="020B0503020204020204" pitchFamily="34" charset="-122"/>
              </a:rPr>
              <a:t>从工业文明向生态文明转变</a:t>
            </a:r>
            <a:endParaRPr lang="zh-CN" sz="2800" b="1">
              <a:latin typeface="微软雅黑" panose="020B0503020204020204" pitchFamily="34" charset="-122"/>
              <a:ea typeface="微软雅黑" panose="020B0503020204020204" pitchFamily="34" charset="-122"/>
            </a:endParaRPr>
          </a:p>
        </p:txBody>
      </p:sp>
      <p:sp>
        <p:nvSpPr>
          <p:cNvPr id="13" name="文本框 10250"/>
          <p:cNvSpPr txBox="1">
            <a:spLocks noChangeArrowheads="1"/>
          </p:cNvSpPr>
          <p:nvPr>
            <p:custDataLst>
              <p:tags r:id="rId5"/>
            </p:custDataLst>
          </p:nvPr>
        </p:nvSpPr>
        <p:spPr bwMode="auto">
          <a:xfrm>
            <a:off x="2781237" y="3993202"/>
            <a:ext cx="82091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2400">
                <a:latin typeface="微软雅黑" panose="020B0503020204020204" pitchFamily="34" charset="-122"/>
                <a:ea typeface="微软雅黑" panose="020B0503020204020204" pitchFamily="34"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sz="2800" b="1"/>
              <a:t>生态文明下的资源、环境与国家安全</a:t>
            </a:r>
            <a:endParaRPr lang="zh-CN" altLang="en-US" sz="2800" b="1"/>
          </a:p>
        </p:txBody>
      </p:sp>
      <p:sp>
        <p:nvSpPr>
          <p:cNvPr id="29" name="矩形 28"/>
          <p:cNvSpPr/>
          <p:nvPr>
            <p:custDataLst>
              <p:tags r:id="rId6"/>
            </p:custDataLst>
          </p:nvPr>
        </p:nvSpPr>
        <p:spPr>
          <a:xfrm>
            <a:off x="1590735" y="3777781"/>
            <a:ext cx="954062" cy="954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400" b="1">
                <a:solidFill>
                  <a:srgbClr val="C00000"/>
                </a:solidFill>
                <a:latin typeface="微软雅黑" panose="020B0503020204020204" pitchFamily="34" charset="-122"/>
                <a:ea typeface="微软雅黑" panose="020B0503020204020204" pitchFamily="34" charset="-122"/>
              </a:rPr>
              <a:t>2</a:t>
            </a:r>
            <a:endParaRPr lang="en-US" altLang="zh-CN" sz="4400" b="1">
              <a:solidFill>
                <a:srgbClr val="C00000"/>
              </a:solidFill>
              <a:latin typeface="微软雅黑" panose="020B0503020204020204" pitchFamily="34" charset="-122"/>
              <a:ea typeface="微软雅黑" panose="020B0503020204020204" pitchFamily="34" charset="-122"/>
            </a:endParaRPr>
          </a:p>
        </p:txBody>
      </p:sp>
      <p:sp>
        <p:nvSpPr>
          <p:cNvPr id="25" name="矩形 24"/>
          <p:cNvSpPr/>
          <p:nvPr>
            <p:custDataLst>
              <p:tags r:id="rId7"/>
            </p:custDataLst>
          </p:nvPr>
        </p:nvSpPr>
        <p:spPr>
          <a:xfrm>
            <a:off x="1591370" y="2152527"/>
            <a:ext cx="954062" cy="954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4400" b="1">
                <a:solidFill>
                  <a:srgbClr val="C00000"/>
                </a:solidFill>
                <a:latin typeface="微软雅黑" panose="020B0503020204020204" pitchFamily="34" charset="-122"/>
                <a:ea typeface="微软雅黑" panose="020B0503020204020204" pitchFamily="34" charset="-122"/>
              </a:rPr>
              <a:t>1</a:t>
            </a:r>
            <a:endParaRPr lang="en-US" altLang="zh-CN" sz="4400" b="1">
              <a:solidFill>
                <a:srgbClr val="C00000"/>
              </a:solidFill>
              <a:latin typeface="微软雅黑" panose="020B0503020204020204" pitchFamily="34" charset="-122"/>
              <a:ea typeface="微软雅黑" panose="020B0503020204020204" pitchFamily="34" charset="-122"/>
            </a:endParaRPr>
          </a:p>
        </p:txBody>
      </p:sp>
      <p:sp>
        <p:nvSpPr>
          <p:cNvPr id="26" name="等腰三角形 25"/>
          <p:cNvSpPr/>
          <p:nvPr>
            <p:custDataLst>
              <p:tags r:id="rId8"/>
            </p:custDataLst>
          </p:nvPr>
        </p:nvSpPr>
        <p:spPr>
          <a:xfrm rot="10800000">
            <a:off x="1879827" y="3106590"/>
            <a:ext cx="377150" cy="1664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等腰三角形 1"/>
          <p:cNvSpPr/>
          <p:nvPr>
            <p:custDataLst>
              <p:tags r:id="rId9"/>
            </p:custDataLst>
          </p:nvPr>
        </p:nvSpPr>
        <p:spPr>
          <a:xfrm rot="10800000">
            <a:off x="1879192" y="4731555"/>
            <a:ext cx="377150" cy="1664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5" name="图片 14"/>
          <p:cNvPicPr>
            <a:picLocks noChangeAspect="1"/>
          </p:cNvPicPr>
          <p:nvPr/>
        </p:nvPicPr>
        <p:blipFill>
          <a:blip r:embed="rId10"/>
          <a:stretch>
            <a:fillRect/>
          </a:stretch>
        </p:blipFill>
        <p:spPr>
          <a:xfrm>
            <a:off x="9401175" y="0"/>
            <a:ext cx="2790825" cy="1304925"/>
          </a:xfrm>
          <a:prstGeom prst="rect">
            <a:avLst/>
          </a:prstGeom>
        </p:spPr>
      </p:pic>
      <p:pic>
        <p:nvPicPr>
          <p:cNvPr id="4" name="图片 3"/>
          <p:cNvPicPr>
            <a:picLocks noChangeAspect="1"/>
          </p:cNvPicPr>
          <p:nvPr/>
        </p:nvPicPr>
        <p:blipFill>
          <a:blip r:embed="rId11"/>
          <a:stretch>
            <a:fillRect/>
          </a:stretch>
        </p:blipFill>
        <p:spPr>
          <a:xfrm>
            <a:off x="190500" y="161925"/>
            <a:ext cx="2726690" cy="122555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图片 4" descr="4.3 生产方式绿色化示例.jpg"/>
          <p:cNvPicPr>
            <a:picLocks noChangeAspect="1"/>
          </p:cNvPicPr>
          <p:nvPr>
            <p:custDataLst>
              <p:tags r:id="rId1"/>
            </p:custDataLst>
          </p:nvPr>
        </p:nvPicPr>
        <p:blipFill>
          <a:blip r:embed="rId2"/>
          <a:stretch>
            <a:fillRect/>
          </a:stretch>
        </p:blipFill>
        <p:spPr>
          <a:xfrm>
            <a:off x="445770" y="1226185"/>
            <a:ext cx="10304145" cy="5400675"/>
          </a:xfrm>
          <a:prstGeom prst="rect">
            <a:avLst/>
          </a:prstGeom>
          <a:noFill/>
          <a:ln w="9525">
            <a:noFill/>
          </a:ln>
        </p:spPr>
      </p:pic>
      <p:sp>
        <p:nvSpPr>
          <p:cNvPr id="10" name="矩形 9"/>
          <p:cNvSpPr/>
          <p:nvPr>
            <p:custDataLst>
              <p:tags r:id="rId3"/>
            </p:custDataLst>
          </p:nvPr>
        </p:nvSpPr>
        <p:spPr>
          <a:xfrm>
            <a:off x="0" y="0"/>
            <a:ext cx="9688830" cy="64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落实资源与环境安全观的措施：</a:t>
            </a:r>
            <a:r>
              <a:rPr lang="en-US" altLang="zh-CN" sz="2800" b="1">
                <a:solidFill>
                  <a:schemeClr val="tx1"/>
                </a:solidFill>
              </a:rPr>
              <a:t>1</a:t>
            </a:r>
            <a:r>
              <a:rPr lang="zh-CN" altLang="en-US" sz="2800" b="1">
                <a:solidFill>
                  <a:schemeClr val="tx1"/>
                </a:solidFill>
              </a:rPr>
              <a:t>、生产方式绿色化</a:t>
            </a:r>
            <a:endParaRPr lang="zh-CN" altLang="en-US" sz="2800" b="1">
              <a:solidFill>
                <a:schemeClr val="tx1"/>
              </a:solidFill>
            </a:endParaRPr>
          </a:p>
        </p:txBody>
      </p:sp>
      <p:pic>
        <p:nvPicPr>
          <p:cNvPr id="2" name="图片 1"/>
          <p:cNvPicPr>
            <a:picLocks noChangeAspect="1"/>
          </p:cNvPicPr>
          <p:nvPr/>
        </p:nvPicPr>
        <p:blipFill>
          <a:blip r:embed="rId4"/>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barn(inVertical)">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12806" t="18038" r="60620" b="12215"/>
          <a:stretch>
            <a:fillRect/>
          </a:stretch>
        </p:blipFill>
        <p:spPr>
          <a:xfrm>
            <a:off x="254000" y="1219835"/>
            <a:ext cx="3881755" cy="4763770"/>
          </a:xfrm>
          <a:prstGeom prst="rect">
            <a:avLst/>
          </a:prstGeom>
        </p:spPr>
      </p:pic>
      <p:pic>
        <p:nvPicPr>
          <p:cNvPr id="5" name="图片 4"/>
          <p:cNvPicPr>
            <a:picLocks noChangeAspect="1"/>
          </p:cNvPicPr>
          <p:nvPr>
            <p:custDataLst>
              <p:tags r:id="rId3"/>
            </p:custDataLst>
          </p:nvPr>
        </p:nvPicPr>
        <p:blipFill>
          <a:blip r:embed="rId2"/>
          <a:srcRect l="35696" t="18038" r="33373" b="11740"/>
          <a:stretch>
            <a:fillRect/>
          </a:stretch>
        </p:blipFill>
        <p:spPr>
          <a:xfrm>
            <a:off x="3655695" y="1558290"/>
            <a:ext cx="4169410" cy="4425315"/>
          </a:xfrm>
          <a:prstGeom prst="rect">
            <a:avLst/>
          </a:prstGeom>
        </p:spPr>
      </p:pic>
      <p:pic>
        <p:nvPicPr>
          <p:cNvPr id="6" name="图片 5"/>
          <p:cNvPicPr>
            <a:picLocks noChangeAspect="1"/>
          </p:cNvPicPr>
          <p:nvPr>
            <p:custDataLst>
              <p:tags r:id="rId4"/>
            </p:custDataLst>
          </p:nvPr>
        </p:nvPicPr>
        <p:blipFill>
          <a:blip r:embed="rId2"/>
          <a:srcRect l="64171" t="18038" r="8915" b="12215"/>
          <a:stretch>
            <a:fillRect/>
          </a:stretch>
        </p:blipFill>
        <p:spPr>
          <a:xfrm>
            <a:off x="7825105" y="1535430"/>
            <a:ext cx="3670935" cy="4448175"/>
          </a:xfrm>
          <a:prstGeom prst="rect">
            <a:avLst/>
          </a:prstGeom>
        </p:spPr>
      </p:pic>
      <p:sp>
        <p:nvSpPr>
          <p:cNvPr id="10" name="矩形 9"/>
          <p:cNvSpPr/>
          <p:nvPr>
            <p:custDataLst>
              <p:tags r:id="rId5"/>
            </p:custDataLst>
          </p:nvPr>
        </p:nvSpPr>
        <p:spPr>
          <a:xfrm>
            <a:off x="-29845" y="0"/>
            <a:ext cx="10351135" cy="641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rPr>
              <a:t>落实资源与环境安全观的措施：</a:t>
            </a:r>
            <a:r>
              <a:rPr lang="en-US" altLang="zh-CN" sz="2800" b="1">
                <a:solidFill>
                  <a:schemeClr val="tx1"/>
                </a:solidFill>
              </a:rPr>
              <a:t>2</a:t>
            </a:r>
            <a:r>
              <a:rPr lang="zh-CN" altLang="en-US" sz="2800" b="1">
                <a:solidFill>
                  <a:schemeClr val="tx1"/>
                </a:solidFill>
              </a:rPr>
              <a:t>、生活方式绿色化</a:t>
            </a:r>
            <a:endParaRPr lang="zh-CN" altLang="en-US" sz="2800" b="1">
              <a:solidFill>
                <a:schemeClr val="tx1"/>
              </a:solidFill>
            </a:endParaRPr>
          </a:p>
        </p:txBody>
      </p:sp>
      <p:pic>
        <p:nvPicPr>
          <p:cNvPr id="15" name="图片 14"/>
          <p:cNvPicPr>
            <a:picLocks noChangeAspect="1"/>
          </p:cNvPicPr>
          <p:nvPr/>
        </p:nvPicPr>
        <p:blipFill>
          <a:blip r:embed="rId6"/>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图片 6" descr="4.2 被动屋与主动屋加热的对比.jpg"/>
          <p:cNvPicPr>
            <a:picLocks noChangeAspect="1"/>
          </p:cNvPicPr>
          <p:nvPr>
            <p:custDataLst>
              <p:tags r:id="rId1"/>
            </p:custDataLst>
          </p:nvPr>
        </p:nvPicPr>
        <p:blipFill>
          <a:blip r:embed="rId2"/>
          <a:stretch>
            <a:fillRect/>
          </a:stretch>
        </p:blipFill>
        <p:spPr>
          <a:xfrm>
            <a:off x="494665" y="706120"/>
            <a:ext cx="10515600" cy="4496435"/>
          </a:xfrm>
          <a:prstGeom prst="rect">
            <a:avLst/>
          </a:prstGeom>
          <a:noFill/>
          <a:ln w="9525">
            <a:noFill/>
          </a:ln>
        </p:spPr>
      </p:pic>
      <p:sp>
        <p:nvSpPr>
          <p:cNvPr id="4" name="文本框 3"/>
          <p:cNvSpPr txBox="1"/>
          <p:nvPr>
            <p:custDataLst>
              <p:tags r:id="rId3"/>
            </p:custDataLst>
          </p:nvPr>
        </p:nvSpPr>
        <p:spPr>
          <a:xfrm>
            <a:off x="391795" y="5177790"/>
            <a:ext cx="7652385" cy="460375"/>
          </a:xfrm>
          <a:prstGeom prst="rect">
            <a:avLst/>
          </a:prstGeom>
          <a:noFill/>
        </p:spPr>
        <p:txBody>
          <a:bodyPr wrap="none" rtlCol="0">
            <a:spAutoFit/>
          </a:bodyPr>
          <a:lstStyle/>
          <a:p>
            <a:pPr algn="l"/>
            <a:r>
              <a:rPr lang="en-US" altLang="zh-CN" sz="2400" smtClean="0"/>
              <a:t>1</a:t>
            </a:r>
            <a:r>
              <a:rPr lang="zh-CN" altLang="en-US" sz="2400" smtClean="0"/>
              <a:t>、和主动屋相比，被动屋主要有哪些减少能耗的途径？</a:t>
            </a:r>
            <a:endParaRPr lang="zh-CN" altLang="en-US" sz="2400" smtClean="0"/>
          </a:p>
        </p:txBody>
      </p:sp>
      <p:sp>
        <p:nvSpPr>
          <p:cNvPr id="5" name="文本框 4"/>
          <p:cNvSpPr txBox="1"/>
          <p:nvPr>
            <p:custDataLst>
              <p:tags r:id="rId4"/>
            </p:custDataLst>
          </p:nvPr>
        </p:nvSpPr>
        <p:spPr>
          <a:xfrm>
            <a:off x="219710" y="20955"/>
            <a:ext cx="1300480" cy="768350"/>
          </a:xfrm>
          <a:prstGeom prst="rect">
            <a:avLst/>
          </a:prstGeom>
          <a:noFill/>
        </p:spPr>
        <p:txBody>
          <a:bodyPr wrap="none" rtlCol="0">
            <a:spAutoFit/>
          </a:bodyPr>
          <a:lstStyle/>
          <a:p>
            <a:pPr algn="l"/>
            <a:r>
              <a:rPr lang="zh-CN" altLang="en-US" sz="4400" b="1" smtClean="0"/>
              <a:t>活动</a:t>
            </a:r>
            <a:endParaRPr lang="zh-CN" altLang="en-US" sz="4400" b="1" smtClean="0"/>
          </a:p>
        </p:txBody>
      </p:sp>
      <p:sp>
        <p:nvSpPr>
          <p:cNvPr id="2" name="文本框 1"/>
          <p:cNvSpPr txBox="1"/>
          <p:nvPr>
            <p:custDataLst>
              <p:tags r:id="rId5"/>
            </p:custDataLst>
          </p:nvPr>
        </p:nvSpPr>
        <p:spPr>
          <a:xfrm>
            <a:off x="713740" y="5549900"/>
            <a:ext cx="9698990" cy="1198880"/>
          </a:xfrm>
          <a:prstGeom prst="rect">
            <a:avLst/>
          </a:prstGeom>
          <a:noFill/>
        </p:spPr>
        <p:txBody>
          <a:bodyPr wrap="square" rtlCol="0" anchor="t">
            <a:spAutoFit/>
          </a:bodyPr>
          <a:lstStyle/>
          <a:p>
            <a:pPr algn="l"/>
            <a:r>
              <a:rPr lang="zh-CN" altLang="en-US" sz="2400" b="1" smtClean="0">
                <a:solidFill>
                  <a:srgbClr val="C00000"/>
                </a:solidFill>
              </a:rPr>
              <a:t>与主动屋相比，被动屋有用于热量存储的石板地板与墙面;在房屋结构的连接点上减少热能损失，增加大面积高性能玻璃获取太阳能;通过合理的空气流动设计降低能耗等。</a:t>
            </a:r>
            <a:endParaRPr lang="zh-CN" altLang="en-US" sz="2400" b="1" smtClean="0">
              <a:solidFill>
                <a:srgbClr val="C00000"/>
              </a:solidFill>
            </a:endParaRPr>
          </a:p>
        </p:txBody>
      </p:sp>
      <p:pic>
        <p:nvPicPr>
          <p:cNvPr id="3" name="图片 2"/>
          <p:cNvPicPr>
            <a:picLocks noChangeAspect="1"/>
          </p:cNvPicPr>
          <p:nvPr/>
        </p:nvPicPr>
        <p:blipFill>
          <a:blip r:embed="rId6"/>
          <a:srcRect r="55167"/>
          <a:stretch>
            <a:fillRect/>
          </a:stretch>
        </p:blipFill>
        <p:spPr>
          <a:xfrm>
            <a:off x="10659745" y="0"/>
            <a:ext cx="1532255" cy="1536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图片 6" descr="4.2 被动屋与主动屋加热的对比.jpg"/>
          <p:cNvPicPr>
            <a:picLocks noChangeAspect="1"/>
          </p:cNvPicPr>
          <p:nvPr>
            <p:custDataLst>
              <p:tags r:id="rId1"/>
            </p:custDataLst>
          </p:nvPr>
        </p:nvPicPr>
        <p:blipFill>
          <a:blip r:embed="rId2"/>
          <a:stretch>
            <a:fillRect/>
          </a:stretch>
        </p:blipFill>
        <p:spPr>
          <a:xfrm>
            <a:off x="377825" y="706120"/>
            <a:ext cx="10515600" cy="4496435"/>
          </a:xfrm>
          <a:prstGeom prst="rect">
            <a:avLst/>
          </a:prstGeom>
          <a:noFill/>
          <a:ln w="9525">
            <a:noFill/>
          </a:ln>
        </p:spPr>
      </p:pic>
      <p:sp>
        <p:nvSpPr>
          <p:cNvPr id="4" name="文本框 3"/>
          <p:cNvSpPr txBox="1"/>
          <p:nvPr>
            <p:custDataLst>
              <p:tags r:id="rId3"/>
            </p:custDataLst>
          </p:nvPr>
        </p:nvSpPr>
        <p:spPr>
          <a:xfrm>
            <a:off x="391795" y="5177790"/>
            <a:ext cx="9481185" cy="460375"/>
          </a:xfrm>
          <a:prstGeom prst="rect">
            <a:avLst/>
          </a:prstGeom>
          <a:noFill/>
        </p:spPr>
        <p:txBody>
          <a:bodyPr wrap="none" rtlCol="0">
            <a:spAutoFit/>
          </a:bodyPr>
          <a:lstStyle/>
          <a:p>
            <a:pPr algn="l"/>
            <a:r>
              <a:rPr lang="en-US" altLang="zh-CN" sz="2400" smtClean="0"/>
              <a:t>2</a:t>
            </a:r>
            <a:r>
              <a:rPr lang="zh-CN" altLang="en-US" sz="2400" smtClean="0"/>
              <a:t>、你还能举出哪些其它体现生态文明的生产或者生活方式的实例吗？</a:t>
            </a:r>
            <a:endParaRPr lang="zh-CN" altLang="en-US" sz="2400" smtClean="0"/>
          </a:p>
        </p:txBody>
      </p:sp>
      <p:sp>
        <p:nvSpPr>
          <p:cNvPr id="5" name="文本框 4"/>
          <p:cNvSpPr txBox="1"/>
          <p:nvPr>
            <p:custDataLst>
              <p:tags r:id="rId4"/>
            </p:custDataLst>
          </p:nvPr>
        </p:nvSpPr>
        <p:spPr>
          <a:xfrm>
            <a:off x="219710" y="20955"/>
            <a:ext cx="1300480" cy="768350"/>
          </a:xfrm>
          <a:prstGeom prst="rect">
            <a:avLst/>
          </a:prstGeom>
          <a:noFill/>
        </p:spPr>
        <p:txBody>
          <a:bodyPr wrap="none" rtlCol="0">
            <a:spAutoFit/>
          </a:bodyPr>
          <a:lstStyle/>
          <a:p>
            <a:pPr algn="l"/>
            <a:r>
              <a:rPr lang="zh-CN" altLang="en-US" sz="4400" b="1" smtClean="0"/>
              <a:t>活动</a:t>
            </a:r>
            <a:endParaRPr lang="zh-CN" altLang="en-US" sz="4400" b="1" smtClean="0"/>
          </a:p>
        </p:txBody>
      </p:sp>
      <p:sp>
        <p:nvSpPr>
          <p:cNvPr id="2" name="文本框 1"/>
          <p:cNvSpPr txBox="1"/>
          <p:nvPr>
            <p:custDataLst>
              <p:tags r:id="rId5"/>
            </p:custDataLst>
          </p:nvPr>
        </p:nvSpPr>
        <p:spPr>
          <a:xfrm>
            <a:off x="521970" y="5638165"/>
            <a:ext cx="11309350" cy="829945"/>
          </a:xfrm>
          <a:prstGeom prst="rect">
            <a:avLst/>
          </a:prstGeom>
          <a:noFill/>
        </p:spPr>
        <p:txBody>
          <a:bodyPr wrap="square" rtlCol="0" anchor="t">
            <a:spAutoFit/>
          </a:bodyPr>
          <a:lstStyle/>
          <a:p>
            <a:pPr algn="l"/>
            <a:r>
              <a:rPr lang="zh-CN" altLang="en-US" sz="2400" b="1" smtClean="0">
                <a:solidFill>
                  <a:srgbClr val="C00000"/>
                </a:solidFill>
              </a:rPr>
              <a:t>提示</a:t>
            </a:r>
            <a:r>
              <a:rPr lang="zh-CN" altLang="en-US" sz="2400" smtClean="0">
                <a:solidFill>
                  <a:srgbClr val="C00000"/>
                </a:solidFill>
              </a:rPr>
              <a:t>:生产方式可从绿色农业、绿色工业、绿色服务业等方面分别举例;生活方式可从绿色出行、绿色饮食、绿色购物等方面分别举例</a:t>
            </a:r>
            <a:endParaRPr lang="zh-CN" altLang="en-US" sz="2400" smtClean="0">
              <a:solidFill>
                <a:srgbClr val="C00000"/>
              </a:solidFill>
            </a:endParaRPr>
          </a:p>
        </p:txBody>
      </p:sp>
      <p:pic>
        <p:nvPicPr>
          <p:cNvPr id="3" name="图片 2"/>
          <p:cNvPicPr>
            <a:picLocks noChangeAspect="1"/>
          </p:cNvPicPr>
          <p:nvPr/>
        </p:nvPicPr>
        <p:blipFill>
          <a:blip r:embed="rId6"/>
          <a:srcRect r="55167"/>
          <a:stretch>
            <a:fillRect/>
          </a:stretch>
        </p:blipFill>
        <p:spPr>
          <a:xfrm>
            <a:off x="10659745" y="0"/>
            <a:ext cx="1532255" cy="1536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2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6" name="Picture 2"/>
          <p:cNvPicPr>
            <a:picLocks noChangeAspect="1" noChangeArrowheads="1"/>
          </p:cNvPicPr>
          <p:nvPr>
            <p:custDataLst>
              <p:tags r:id="rId2"/>
            </p:custDataLst>
          </p:nvPr>
        </p:nvPicPr>
        <p:blipFill>
          <a:blip r:embed="rId3"/>
          <a:srcRect t="15354" r="-13"/>
          <a:stretch>
            <a:fillRect/>
          </a:stretch>
        </p:blipFill>
        <p:spPr bwMode="auto">
          <a:xfrm>
            <a:off x="0" y="476672"/>
            <a:ext cx="12192000" cy="5803677"/>
          </a:xfrm>
          <a:prstGeom prst="rect">
            <a:avLst/>
          </a:prstGeom>
          <a:noFill/>
          <a:ln w="9525">
            <a:noFill/>
            <a:miter lim="800000"/>
            <a:headEnd/>
            <a:tailEnd/>
          </a:ln>
        </p:spPr>
      </p:pic>
      <p:sp>
        <p:nvSpPr>
          <p:cNvPr id="4" name="矩形 3"/>
          <p:cNvSpPr/>
          <p:nvPr>
            <p:custDataLst>
              <p:tags r:id="rId4"/>
            </p:custDataLst>
          </p:nvPr>
        </p:nvSpPr>
        <p:spPr>
          <a:xfrm>
            <a:off x="551384" y="4797152"/>
            <a:ext cx="4320480" cy="1569660"/>
          </a:xfrm>
          <a:prstGeom prst="rect">
            <a:avLst/>
          </a:prstGeom>
          <a:solidFill>
            <a:schemeClr val="tx1"/>
          </a:solidFill>
        </p:spPr>
        <p:txBody>
          <a:bodyPr wrap="square">
            <a:spAutoFit/>
          </a:bodyPr>
          <a:lstStyle/>
          <a:p>
            <a:r>
              <a:rPr lang="zh-CN" altLang="en-US" sz="2400" b="1" smtClean="0">
                <a:solidFill>
                  <a:srgbClr val="C00000"/>
                </a:solidFill>
                <a:latin typeface="+mj-ea"/>
                <a:ea typeface="+mj-ea"/>
              </a:rPr>
              <a:t>标志着可持续发展理论从理论探讨走向实际行动，并为全球开展环境与发展领域的合作提供了指导性框架。</a:t>
            </a:r>
            <a:endParaRPr lang="zh-CN" altLang="en-US" sz="2400" b="1" smtClean="0">
              <a:solidFill>
                <a:srgbClr val="C00000"/>
              </a:solidFill>
              <a:latin typeface="+mj-ea"/>
              <a:ea typeface="+mj-ea"/>
            </a:endParaRPr>
          </a:p>
        </p:txBody>
      </p:sp>
      <p:sp>
        <p:nvSpPr>
          <p:cNvPr id="5" name="矩形 4"/>
          <p:cNvSpPr/>
          <p:nvPr>
            <p:custDataLst>
              <p:tags r:id="rId5"/>
            </p:custDataLst>
          </p:nvPr>
        </p:nvSpPr>
        <p:spPr>
          <a:xfrm>
            <a:off x="5807968" y="4221088"/>
            <a:ext cx="6096000" cy="1200329"/>
          </a:xfrm>
          <a:prstGeom prst="rect">
            <a:avLst/>
          </a:prstGeom>
          <a:solidFill>
            <a:schemeClr val="tx1"/>
          </a:solidFill>
        </p:spPr>
        <p:txBody>
          <a:bodyPr>
            <a:spAutoFit/>
          </a:bodyPr>
          <a:lstStyle/>
          <a:p>
            <a:r>
              <a:rPr lang="zh-CN" altLang="en-US" sz="2400" b="1" smtClean="0">
                <a:solidFill>
                  <a:srgbClr val="C00000"/>
                </a:solidFill>
                <a:latin typeface="+mj-ea"/>
                <a:ea typeface="+mj-ea"/>
              </a:rPr>
              <a:t>设定了</a:t>
            </a:r>
            <a:r>
              <a:rPr lang="en-US" altLang="zh-CN" sz="2400" b="1" smtClean="0">
                <a:solidFill>
                  <a:srgbClr val="C00000"/>
                </a:solidFill>
                <a:latin typeface="+mj-ea"/>
                <a:ea typeface="+mj-ea"/>
              </a:rPr>
              <a:t>2016- -2030</a:t>
            </a:r>
            <a:r>
              <a:rPr lang="zh-CN" altLang="en-US" sz="2400" b="1" smtClean="0">
                <a:solidFill>
                  <a:srgbClr val="C00000"/>
                </a:solidFill>
                <a:latin typeface="+mj-ea"/>
                <a:ea typeface="+mj-ea"/>
              </a:rPr>
              <a:t>年世界可持续发展的总目标。该议程提出了</a:t>
            </a:r>
            <a:r>
              <a:rPr lang="en-US" altLang="zh-CN" sz="2400" b="1" smtClean="0">
                <a:solidFill>
                  <a:srgbClr val="C00000"/>
                </a:solidFill>
                <a:latin typeface="+mj-ea"/>
                <a:ea typeface="+mj-ea"/>
              </a:rPr>
              <a:t>17</a:t>
            </a:r>
            <a:r>
              <a:rPr lang="zh-CN" altLang="en-US" sz="2400" b="1" smtClean="0">
                <a:solidFill>
                  <a:srgbClr val="C00000"/>
                </a:solidFill>
                <a:latin typeface="+mj-ea"/>
                <a:ea typeface="+mj-ea"/>
              </a:rPr>
              <a:t>个可持续发展目标</a:t>
            </a:r>
            <a:r>
              <a:rPr lang="en-US" altLang="zh-CN" sz="2400" b="1" smtClean="0">
                <a:solidFill>
                  <a:srgbClr val="C00000"/>
                </a:solidFill>
                <a:latin typeface="+mj-ea"/>
                <a:ea typeface="+mj-ea"/>
              </a:rPr>
              <a:t>,</a:t>
            </a:r>
            <a:r>
              <a:rPr lang="zh-CN" altLang="en-US" sz="2400" b="1" smtClean="0">
                <a:solidFill>
                  <a:srgbClr val="C00000"/>
                </a:solidFill>
                <a:latin typeface="+mj-ea"/>
                <a:ea typeface="+mj-ea"/>
              </a:rPr>
              <a:t>是</a:t>
            </a:r>
            <a:r>
              <a:rPr lang="en-US" altLang="zh-CN" sz="2400" b="1" smtClean="0">
                <a:solidFill>
                  <a:srgbClr val="C00000"/>
                </a:solidFill>
                <a:latin typeface="+mj-ea"/>
                <a:ea typeface="+mj-ea"/>
              </a:rPr>
              <a:t>《21</a:t>
            </a:r>
            <a:r>
              <a:rPr lang="zh-CN" altLang="en-US" sz="2400" b="1" smtClean="0">
                <a:solidFill>
                  <a:srgbClr val="C00000"/>
                </a:solidFill>
                <a:latin typeface="+mj-ea"/>
                <a:ea typeface="+mj-ea"/>
              </a:rPr>
              <a:t>世纪议程</a:t>
            </a:r>
            <a:r>
              <a:rPr lang="en-US" altLang="zh-CN" sz="2400" b="1" smtClean="0">
                <a:solidFill>
                  <a:srgbClr val="C00000"/>
                </a:solidFill>
                <a:latin typeface="+mj-ea"/>
                <a:ea typeface="+mj-ea"/>
              </a:rPr>
              <a:t>》</a:t>
            </a:r>
            <a:r>
              <a:rPr lang="zh-CN" altLang="en-US" sz="2400" b="1" smtClean="0">
                <a:solidFill>
                  <a:srgbClr val="C00000"/>
                </a:solidFill>
                <a:latin typeface="+mj-ea"/>
                <a:ea typeface="+mj-ea"/>
              </a:rPr>
              <a:t>实施计划的深化。</a:t>
            </a:r>
            <a:endParaRPr lang="zh-CN" altLang="en-US" sz="2400" b="1" smtClean="0">
              <a:solidFill>
                <a:srgbClr val="C00000"/>
              </a:solidFill>
              <a:latin typeface="+mj-ea"/>
              <a:ea typeface="+mj-ea"/>
            </a:endParaRPr>
          </a:p>
        </p:txBody>
      </p:sp>
      <p:pic>
        <p:nvPicPr>
          <p:cNvPr id="6147" name="New picture"/>
          <p:cNvPicPr/>
          <p:nvPr>
            <p:custDataLst>
              <p:tags r:id="rId6"/>
            </p:custDataLst>
          </p:nvPr>
        </p:nvPicPr>
        <p:blipFill>
          <a:blip r:embed="rId7"/>
          <a:stretch>
            <a:fillRect/>
          </a:stretch>
        </p:blipFill>
        <p:spPr>
          <a:xfrm>
            <a:off x="12420600" y="11620500"/>
            <a:ext cx="342900" cy="241300"/>
          </a:xfrm>
          <a:prstGeom prst="cube">
            <a:avLst/>
          </a:prstGeom>
        </p:spPr>
      </p:pic>
      <p:pic>
        <p:nvPicPr>
          <p:cNvPr id="15" name="图片 14"/>
          <p:cNvPicPr>
            <a:picLocks noChangeAspect="1"/>
          </p:cNvPicPr>
          <p:nvPr/>
        </p:nvPicPr>
        <p:blipFill>
          <a:blip r:embed="rId8"/>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custDataLst>
              <p:tags r:id="rId1"/>
            </p:custDataLst>
          </p:nvPr>
        </p:nvPicPr>
        <p:blipFill>
          <a:blip r:embed="rId2"/>
          <a:stretch>
            <a:fillRect/>
          </a:stretch>
        </p:blipFill>
        <p:spPr>
          <a:xfrm>
            <a:off x="0" y="0"/>
            <a:ext cx="12192635" cy="6858000"/>
          </a:xfrm>
          <a:prstGeom prst="rect">
            <a:avLst/>
          </a:prstGeom>
        </p:spPr>
      </p:pic>
      <p:sp>
        <p:nvSpPr>
          <p:cNvPr id="6" name="矩形 5"/>
          <p:cNvSpPr/>
          <p:nvPr>
            <p:custDataLst>
              <p:tags r:id="rId3"/>
            </p:custDataLst>
          </p:nvPr>
        </p:nvSpPr>
        <p:spPr>
          <a:xfrm>
            <a:off x="635" y="0"/>
            <a:ext cx="12192000" cy="6885940"/>
          </a:xfrm>
          <a:prstGeom prst="rect">
            <a:avLst/>
          </a:prstGeom>
          <a:solidFill>
            <a:schemeClr val="tx1">
              <a:alpha val="55000"/>
            </a:schemeClr>
          </a:solidFill>
          <a:ln w="9525" cap="flat" cmpd="sng" algn="ctr">
            <a:solidFill>
              <a:schemeClr val="tx1"/>
            </a:solidFill>
            <a:prstDash val="solid"/>
            <a:round/>
            <a:headEnd type="none" w="med" len="med"/>
            <a:tailEnd type="none" w="med" len="med"/>
          </a:ln>
        </p:spPr>
        <p:txBody>
          <a:bodyPr vert="horz" wrap="square" lIns="121920" tIns="60960" rIns="121920" bIns="6096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32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p:txBody>
      </p:sp>
      <p:sp>
        <p:nvSpPr>
          <p:cNvPr id="2" name="TextBox 1"/>
          <p:cNvSpPr txBox="1"/>
          <p:nvPr>
            <p:custDataLst>
              <p:tags r:id="rId4"/>
            </p:custDataLst>
          </p:nvPr>
        </p:nvSpPr>
        <p:spPr>
          <a:xfrm>
            <a:off x="4118610" y="-1116330"/>
            <a:ext cx="5598160" cy="7785735"/>
          </a:xfrm>
          <a:prstGeom prst="rect">
            <a:avLst/>
          </a:prstGeom>
          <a:noFill/>
        </p:spPr>
        <p:txBody>
          <a:bodyPr wrap="square" rtlCol="0">
            <a:spAutoFit/>
          </a:bodyPr>
          <a:lstStyle/>
          <a:p>
            <a:r>
              <a:rPr lang="en-US" sz="49995">
                <a:solidFill>
                  <a:srgbClr val="FFC000"/>
                </a:solidFill>
                <a:effectLst>
                  <a:outerShdw blurRad="38100" dist="38100" dir="2700000" algn="tl">
                    <a:srgbClr val="000000">
                      <a:alpha val="43137"/>
                    </a:srgbClr>
                  </a:outerShdw>
                </a:effectLst>
                <a:cs typeface="+mn-ea"/>
                <a:sym typeface="+mn-lt"/>
              </a:rPr>
              <a:t>1</a:t>
            </a:r>
            <a:endParaRPr lang="en-US" sz="49995">
              <a:solidFill>
                <a:srgbClr val="FFC000"/>
              </a:solidFill>
              <a:effectLst>
                <a:outerShdw blurRad="38100" dist="38100" dir="2700000" algn="tl">
                  <a:srgbClr val="000000">
                    <a:alpha val="43137"/>
                  </a:srgbClr>
                </a:outerShdw>
              </a:effectLst>
              <a:cs typeface="+mn-ea"/>
              <a:sym typeface="+mn-lt"/>
            </a:endParaRPr>
          </a:p>
        </p:txBody>
      </p:sp>
      <p:sp>
        <p:nvSpPr>
          <p:cNvPr id="3" name="TextBox 2"/>
          <p:cNvSpPr txBox="1"/>
          <p:nvPr>
            <p:custDataLst>
              <p:tags r:id="rId5"/>
            </p:custDataLst>
          </p:nvPr>
        </p:nvSpPr>
        <p:spPr>
          <a:xfrm>
            <a:off x="1260052" y="2788920"/>
            <a:ext cx="11492653" cy="1014730"/>
          </a:xfrm>
          <a:prstGeom prst="rect">
            <a:avLst/>
          </a:prstGeom>
          <a:noFill/>
        </p:spPr>
        <p:txBody>
          <a:bodyPr wrap="square" rtlCol="0">
            <a:spAutoFit/>
          </a:bodyPr>
          <a:lstStyle/>
          <a:p>
            <a:r>
              <a:rPr lang="zh-CN" altLang="en-US" sz="6000" b="1" spc="6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从工业文明向生态文明转变</a:t>
            </a:r>
            <a:endParaRPr lang="zh-CN" altLang="en-US" sz="6000" b="1" spc="6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10879" t="42139" r="66057" b="7362"/>
          <a:stretch>
            <a:fillRect/>
          </a:stretch>
        </p:blipFill>
        <p:spPr>
          <a:xfrm>
            <a:off x="303530" y="2549525"/>
            <a:ext cx="3375660" cy="3455670"/>
          </a:xfrm>
          <a:prstGeom prst="rect">
            <a:avLst/>
          </a:prstGeom>
        </p:spPr>
      </p:pic>
      <p:pic>
        <p:nvPicPr>
          <p:cNvPr id="3" name="图片 2"/>
          <p:cNvPicPr>
            <a:picLocks noChangeAspect="1"/>
          </p:cNvPicPr>
          <p:nvPr>
            <p:custDataLst>
              <p:tags r:id="rId3"/>
            </p:custDataLst>
          </p:nvPr>
        </p:nvPicPr>
        <p:blipFill>
          <a:blip r:embed="rId2"/>
          <a:srcRect l="38815" t="42139" r="38397" b="6969"/>
          <a:stretch>
            <a:fillRect/>
          </a:stretch>
        </p:blipFill>
        <p:spPr>
          <a:xfrm>
            <a:off x="4630420" y="2550160"/>
            <a:ext cx="3308985" cy="3512185"/>
          </a:xfrm>
          <a:prstGeom prst="rect">
            <a:avLst/>
          </a:prstGeom>
        </p:spPr>
      </p:pic>
      <p:pic>
        <p:nvPicPr>
          <p:cNvPr id="4" name="图片 3"/>
          <p:cNvPicPr>
            <a:picLocks noChangeAspect="1"/>
          </p:cNvPicPr>
          <p:nvPr>
            <p:custDataLst>
              <p:tags r:id="rId4"/>
            </p:custDataLst>
          </p:nvPr>
        </p:nvPicPr>
        <p:blipFill>
          <a:blip r:embed="rId2"/>
          <a:srcRect l="66750" t="42139" r="11192" b="7756"/>
          <a:stretch>
            <a:fillRect/>
          </a:stretch>
        </p:blipFill>
        <p:spPr>
          <a:xfrm>
            <a:off x="8996045" y="2611120"/>
            <a:ext cx="3138170" cy="3393440"/>
          </a:xfrm>
          <a:prstGeom prst="rect">
            <a:avLst/>
          </a:prstGeom>
        </p:spPr>
      </p:pic>
      <p:sp>
        <p:nvSpPr>
          <p:cNvPr id="5" name="文本框 4"/>
          <p:cNvSpPr txBox="1"/>
          <p:nvPr>
            <p:custDataLst>
              <p:tags r:id="rId5"/>
            </p:custDataLst>
          </p:nvPr>
        </p:nvSpPr>
        <p:spPr>
          <a:xfrm>
            <a:off x="1582420" y="795655"/>
            <a:ext cx="7818755" cy="1568450"/>
          </a:xfrm>
          <a:prstGeom prst="rect">
            <a:avLst/>
          </a:prstGeom>
          <a:noFill/>
        </p:spPr>
        <p:txBody>
          <a:bodyPr wrap="square" rtlCol="0">
            <a:spAutoFit/>
          </a:bodyPr>
          <a:lstStyle/>
          <a:p>
            <a:pPr algn="l"/>
            <a:r>
              <a:rPr lang="zh-CN" altLang="en-US" sz="3200" smtClean="0">
                <a:latin typeface="华文隶书" panose="02010800040101010101" charset="-122"/>
                <a:ea typeface="华文隶书" panose="02010800040101010101" charset="-122"/>
              </a:rPr>
              <a:t>在漫长的历史进程中，人类对自然环境的利用和影响的程度，受技术条件和人地关系思想的共同影响</a:t>
            </a:r>
            <a:endParaRPr lang="zh-CN" altLang="en-US" sz="3200" smtClean="0">
              <a:latin typeface="华文隶书" panose="02010800040101010101" charset="-122"/>
              <a:ea typeface="华文隶书" panose="02010800040101010101" charset="-122"/>
            </a:endParaRPr>
          </a:p>
        </p:txBody>
      </p:sp>
      <p:sp>
        <p:nvSpPr>
          <p:cNvPr id="6" name="右箭头 5"/>
          <p:cNvSpPr/>
          <p:nvPr>
            <p:custDataLst>
              <p:tags r:id="rId6"/>
            </p:custDataLst>
          </p:nvPr>
        </p:nvSpPr>
        <p:spPr>
          <a:xfrm>
            <a:off x="3801745" y="4127500"/>
            <a:ext cx="598805" cy="24701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custDataLst>
              <p:tags r:id="rId7"/>
            </p:custDataLst>
          </p:nvPr>
        </p:nvSpPr>
        <p:spPr>
          <a:xfrm>
            <a:off x="8227695" y="4154805"/>
            <a:ext cx="598805" cy="24701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8"/>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8187" t="1174" r="8166" b="-869"/>
          <a:stretch>
            <a:fillRect/>
          </a:stretch>
        </p:blipFill>
        <p:spPr>
          <a:xfrm>
            <a:off x="0" y="-635"/>
            <a:ext cx="12178030" cy="6858635"/>
          </a:xfrm>
          <a:prstGeom prst="rect">
            <a:avLst/>
          </a:prstGeom>
        </p:spPr>
      </p:pic>
      <p:sp>
        <p:nvSpPr>
          <p:cNvPr id="20" name="矩形 19"/>
          <p:cNvSpPr/>
          <p:nvPr>
            <p:custDataLst>
              <p:tags r:id="rId3"/>
            </p:custDataLst>
          </p:nvPr>
        </p:nvSpPr>
        <p:spPr>
          <a:xfrm>
            <a:off x="-635" y="36195"/>
            <a:ext cx="12153265" cy="6896735"/>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205740" y="1284605"/>
            <a:ext cx="6162675" cy="4399915"/>
          </a:xfrm>
          <a:prstGeom prst="rect">
            <a:avLst/>
          </a:prstGeom>
          <a:noFill/>
        </p:spPr>
        <p:txBody>
          <a:bodyPr wrap="square" rtlCol="0" anchor="t">
            <a:spAutoFit/>
          </a:bodyPr>
          <a:lstStyle/>
          <a:p>
            <a:pPr algn="l"/>
            <a:r>
              <a:rPr lang="zh-CN" altLang="en-US" sz="2800" smtClean="0">
                <a:solidFill>
                  <a:schemeClr val="bg1"/>
                </a:solidFill>
              </a:rPr>
              <a:t>人类处于采集、渔猎时代的历史，有两三百万年之久，进入农业时代的历史，至今不过一万年左右。</a:t>
            </a:r>
            <a:endParaRPr lang="zh-CN" altLang="en-US" sz="2800" smtClean="0">
              <a:solidFill>
                <a:schemeClr val="bg1"/>
              </a:solidFill>
            </a:endParaRPr>
          </a:p>
          <a:p>
            <a:pPr algn="l"/>
            <a:r>
              <a:rPr lang="zh-CN" altLang="en-US" sz="2800" smtClean="0">
                <a:solidFill>
                  <a:schemeClr val="bg1"/>
                </a:solidFill>
              </a:rPr>
              <a:t>究其原因，在采集、渔猎时代，人类的食物都来自大自然的恩赐，谋生不易。大家终日劳累奔波，难求一饱，求生的办法既危险(渔猎)又艰难(采集)，没 有空闲时间进行发明创造，生产不能发展，社会不能进步，这就很难进入文明时代。(参考:作业帮)</a:t>
            </a:r>
            <a:endParaRPr lang="zh-CN" altLang="en-US" sz="2800" smtClean="0">
              <a:solidFill>
                <a:schemeClr val="bg1"/>
              </a:solidFill>
            </a:endParaRPr>
          </a:p>
        </p:txBody>
      </p:sp>
      <p:sp>
        <p:nvSpPr>
          <p:cNvPr id="22" name="五边形 21"/>
          <p:cNvSpPr/>
          <p:nvPr>
            <p:custDataLst>
              <p:tags r:id="rId5"/>
            </p:custDataLst>
          </p:nvPr>
        </p:nvSpPr>
        <p:spPr>
          <a:xfrm>
            <a:off x="205740" y="106680"/>
            <a:ext cx="3143885" cy="78549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t>1</a:t>
            </a:r>
            <a:r>
              <a:rPr lang="zh-CN" altLang="en-US" sz="2800" b="1"/>
              <a:t>、采集渔猎时代</a:t>
            </a:r>
            <a:endParaRPr lang="zh-CN" altLang="en-US" sz="2800" b="1"/>
          </a:p>
        </p:txBody>
      </p:sp>
      <p:sp>
        <p:nvSpPr>
          <p:cNvPr id="23" name="圆角矩形标注 22"/>
          <p:cNvSpPr/>
          <p:nvPr>
            <p:custDataLst>
              <p:tags r:id="rId6"/>
            </p:custDataLst>
          </p:nvPr>
        </p:nvSpPr>
        <p:spPr>
          <a:xfrm>
            <a:off x="7369175" y="959485"/>
            <a:ext cx="4456430" cy="2319020"/>
          </a:xfrm>
          <a:prstGeom prst="wedgeRoundRectCallout">
            <a:avLst>
              <a:gd name="adj1" fmla="val -85599"/>
              <a:gd name="adj2" fmla="val 69140"/>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latin typeface="华文隶书" panose="02010800040101010101" charset="-122"/>
                <a:ea typeface="华文隶书" panose="02010800040101010101" charset="-122"/>
              </a:rPr>
              <a:t>思考探究①</a:t>
            </a:r>
            <a:endParaRPr lang="zh-CN" altLang="en-US" sz="2800" b="1">
              <a:latin typeface="华文隶书" panose="02010800040101010101" charset="-122"/>
              <a:ea typeface="华文隶书" panose="02010800040101010101" charset="-122"/>
            </a:endParaRPr>
          </a:p>
          <a:p>
            <a:pPr algn="ctr"/>
            <a:r>
              <a:rPr lang="zh-CN" altLang="en-US" sz="2800"/>
              <a:t>归纳采集渔猎时代的主要特征、人类与环境的关系及人类对自然的态度</a:t>
            </a:r>
            <a:endParaRPr lang="zh-CN" altLang="en-US" sz="2800"/>
          </a:p>
          <a:p>
            <a:pPr algn="ct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8187" t="1174" r="8166" b="-869"/>
          <a:stretch>
            <a:fillRect/>
          </a:stretch>
        </p:blipFill>
        <p:spPr>
          <a:xfrm>
            <a:off x="0" y="-16510"/>
            <a:ext cx="12178030" cy="6858635"/>
          </a:xfrm>
          <a:prstGeom prst="rect">
            <a:avLst/>
          </a:prstGeom>
        </p:spPr>
      </p:pic>
      <p:grpSp>
        <p:nvGrpSpPr>
          <p:cNvPr id="3" name="组合 2"/>
          <p:cNvGrpSpPr/>
          <p:nvPr>
            <p:custDataLst>
              <p:tags r:id="rId3"/>
            </p:custDataLst>
          </p:nvPr>
        </p:nvGrpSpPr>
        <p:grpSpPr>
          <a:xfrm>
            <a:off x="1050290" y="641350"/>
            <a:ext cx="10029190" cy="3654425"/>
            <a:chOff x="1825557" y="612840"/>
            <a:chExt cx="8414428" cy="1780164"/>
          </a:xfrm>
        </p:grpSpPr>
        <p:sp>
          <p:nvSpPr>
            <p:cNvPr id="4" name="矩形 3"/>
            <p:cNvSpPr/>
            <p:nvPr>
              <p:custDataLst>
                <p:tags r:id="rId4"/>
              </p:custDataLst>
            </p:nvPr>
          </p:nvSpPr>
          <p:spPr>
            <a:xfrm>
              <a:off x="1825557" y="671208"/>
              <a:ext cx="8346332" cy="17217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custDataLst>
                <p:tags r:id="rId5"/>
              </p:custDataLst>
            </p:nvPr>
          </p:nvSpPr>
          <p:spPr>
            <a:xfrm>
              <a:off x="1893653" y="612840"/>
              <a:ext cx="8346332" cy="172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6" name="组合 5"/>
          <p:cNvGrpSpPr/>
          <p:nvPr>
            <p:custDataLst>
              <p:tags r:id="rId6"/>
            </p:custDataLst>
          </p:nvPr>
        </p:nvGrpSpPr>
        <p:grpSpPr>
          <a:xfrm>
            <a:off x="2169268" y="-16510"/>
            <a:ext cx="136187" cy="885217"/>
            <a:chOff x="2169268" y="0"/>
            <a:chExt cx="136187" cy="885217"/>
          </a:xfrm>
          <a:solidFill>
            <a:srgbClr val="C00000"/>
          </a:solidFill>
        </p:grpSpPr>
        <p:sp>
          <p:nvSpPr>
            <p:cNvPr id="7" name="椭圆 6"/>
            <p:cNvSpPr/>
            <p:nvPr>
              <p:custDataLst>
                <p:tags r:id="rId7"/>
              </p:custDataLst>
            </p:nvPr>
          </p:nvSpPr>
          <p:spPr>
            <a:xfrm>
              <a:off x="2169268" y="749030"/>
              <a:ext cx="136187" cy="1361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8" name="直接连接符 7"/>
            <p:cNvCxnSpPr/>
            <p:nvPr>
              <p:custDataLst>
                <p:tags r:id="rId8"/>
              </p:custDataLst>
            </p:nvPr>
          </p:nvCxnSpPr>
          <p:spPr>
            <a:xfrm flipH="1">
              <a:off x="2237364" y="0"/>
              <a:ext cx="0" cy="807398"/>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custDataLst>
              <p:tags r:id="rId9"/>
            </p:custDataLst>
          </p:nvPr>
        </p:nvSpPr>
        <p:spPr>
          <a:xfrm>
            <a:off x="4974590" y="732790"/>
            <a:ext cx="2316480" cy="521970"/>
          </a:xfrm>
          <a:prstGeom prst="rect">
            <a:avLst/>
          </a:prstGeom>
          <a:noFill/>
        </p:spPr>
        <p:txBody>
          <a:bodyPr wrap="none" rtlCol="0">
            <a:spAutoFit/>
          </a:bodyPr>
          <a:lstStyle/>
          <a:p>
            <a:pPr algn="l"/>
            <a:r>
              <a:rPr lang="zh-CN" altLang="en-US" sz="2800" smtClean="0">
                <a:latin typeface="华文隶书" panose="02010800040101010101" charset="-122"/>
                <a:ea typeface="华文隶书" panose="02010800040101010101" charset="-122"/>
              </a:rPr>
              <a:t>采集渔猎时代</a:t>
            </a:r>
            <a:endParaRPr lang="zh-CN" altLang="en-US" sz="2800" smtClean="0">
              <a:latin typeface="华文隶书" panose="02010800040101010101" charset="-122"/>
              <a:ea typeface="华文隶书" panose="02010800040101010101" charset="-122"/>
            </a:endParaRPr>
          </a:p>
        </p:txBody>
      </p:sp>
      <p:sp>
        <p:nvSpPr>
          <p:cNvPr id="10" name="文本框 9"/>
          <p:cNvSpPr txBox="1"/>
          <p:nvPr>
            <p:custDataLst>
              <p:tags r:id="rId10"/>
            </p:custDataLst>
          </p:nvPr>
        </p:nvSpPr>
        <p:spPr>
          <a:xfrm>
            <a:off x="1628775" y="1388110"/>
            <a:ext cx="1402080" cy="460375"/>
          </a:xfrm>
          <a:prstGeom prst="rect">
            <a:avLst/>
          </a:prstGeom>
          <a:noFill/>
        </p:spPr>
        <p:txBody>
          <a:bodyPr wrap="none" rtlCol="0">
            <a:spAutoFit/>
          </a:bodyPr>
          <a:lstStyle/>
          <a:p>
            <a:pPr algn="l"/>
            <a:r>
              <a:rPr lang="zh-CN" altLang="en-US" sz="2400" b="1" smtClean="0"/>
              <a:t>主要特征</a:t>
            </a:r>
            <a:endParaRPr lang="zh-CN" altLang="en-US" sz="2400" b="1" smtClean="0"/>
          </a:p>
        </p:txBody>
      </p:sp>
      <p:cxnSp>
        <p:nvCxnSpPr>
          <p:cNvPr id="11" name="直接连接符 10"/>
          <p:cNvCxnSpPr/>
          <p:nvPr>
            <p:custDataLst>
              <p:tags r:id="rId11"/>
            </p:custDataLst>
          </p:nvPr>
        </p:nvCxnSpPr>
        <p:spPr>
          <a:xfrm>
            <a:off x="3261995" y="1848485"/>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2"/>
            </p:custDataLst>
          </p:nvPr>
        </p:nvSpPr>
        <p:spPr>
          <a:xfrm>
            <a:off x="1127760" y="2178685"/>
            <a:ext cx="2228215" cy="460375"/>
          </a:xfrm>
          <a:prstGeom prst="rect">
            <a:avLst/>
          </a:prstGeom>
          <a:noFill/>
        </p:spPr>
        <p:txBody>
          <a:bodyPr wrap="square" rtlCol="0">
            <a:spAutoFit/>
          </a:bodyPr>
          <a:lstStyle/>
          <a:p>
            <a:pPr algn="l"/>
            <a:r>
              <a:rPr lang="zh-CN" altLang="en-US" sz="2400" b="1" smtClean="0"/>
              <a:t>人与环境关系</a:t>
            </a:r>
            <a:endParaRPr lang="zh-CN" altLang="en-US" sz="2400" b="1" smtClean="0"/>
          </a:p>
        </p:txBody>
      </p:sp>
      <p:cxnSp>
        <p:nvCxnSpPr>
          <p:cNvPr id="14" name="直接连接符 13"/>
          <p:cNvCxnSpPr/>
          <p:nvPr>
            <p:custDataLst>
              <p:tags r:id="rId13"/>
            </p:custDataLst>
          </p:nvPr>
        </p:nvCxnSpPr>
        <p:spPr>
          <a:xfrm>
            <a:off x="3261995" y="2639060"/>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14"/>
            </p:custDataLst>
          </p:nvPr>
        </p:nvSpPr>
        <p:spPr>
          <a:xfrm>
            <a:off x="1628775" y="3063875"/>
            <a:ext cx="1415415" cy="460375"/>
          </a:xfrm>
          <a:prstGeom prst="rect">
            <a:avLst/>
          </a:prstGeom>
          <a:noFill/>
        </p:spPr>
        <p:txBody>
          <a:bodyPr wrap="none" rtlCol="0">
            <a:spAutoFit/>
          </a:bodyPr>
          <a:lstStyle/>
          <a:p>
            <a:pPr algn="l">
              <a:buClrTx/>
              <a:buSzTx/>
              <a:buFontTx/>
            </a:pPr>
            <a:r>
              <a:rPr lang="zh-CN" altLang="en-US" sz="2400" b="1" smtClean="0"/>
              <a:t>态         度</a:t>
            </a:r>
            <a:endParaRPr lang="zh-CN" altLang="en-US" sz="2400" b="1" smtClean="0"/>
          </a:p>
        </p:txBody>
      </p:sp>
      <p:cxnSp>
        <p:nvCxnSpPr>
          <p:cNvPr id="16" name="直接连接符 15"/>
          <p:cNvCxnSpPr/>
          <p:nvPr>
            <p:custDataLst>
              <p:tags r:id="rId15"/>
            </p:custDataLst>
          </p:nvPr>
        </p:nvCxnSpPr>
        <p:spPr>
          <a:xfrm>
            <a:off x="3261995" y="3524250"/>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6"/>
            </p:custDataLst>
          </p:nvPr>
        </p:nvSpPr>
        <p:spPr>
          <a:xfrm>
            <a:off x="3192145" y="1254760"/>
            <a:ext cx="7498080" cy="460375"/>
          </a:xfrm>
          <a:prstGeom prst="rect">
            <a:avLst/>
          </a:prstGeom>
          <a:noFill/>
        </p:spPr>
        <p:txBody>
          <a:bodyPr wrap="none" rtlCol="0">
            <a:spAutoFit/>
          </a:bodyPr>
          <a:lstStyle/>
          <a:p>
            <a:pPr algn="l"/>
            <a:r>
              <a:rPr lang="zh-CN" altLang="en-US" sz="2400" smtClean="0"/>
              <a:t>人类改造环境的能力微弱，环境对人类的制约作用较强</a:t>
            </a:r>
            <a:endParaRPr lang="zh-CN" altLang="en-US" sz="2400" smtClean="0"/>
          </a:p>
        </p:txBody>
      </p:sp>
      <p:sp>
        <p:nvSpPr>
          <p:cNvPr id="18" name="文本框 17"/>
          <p:cNvSpPr txBox="1"/>
          <p:nvPr>
            <p:custDataLst>
              <p:tags r:id="rId17"/>
            </p:custDataLst>
          </p:nvPr>
        </p:nvSpPr>
        <p:spPr>
          <a:xfrm>
            <a:off x="3192145" y="2188210"/>
            <a:ext cx="3942080" cy="521970"/>
          </a:xfrm>
          <a:prstGeom prst="rect">
            <a:avLst/>
          </a:prstGeom>
          <a:noFill/>
        </p:spPr>
        <p:txBody>
          <a:bodyPr wrap="none" rtlCol="0">
            <a:spAutoFit/>
          </a:bodyPr>
          <a:lstStyle/>
          <a:p>
            <a:pPr algn="l"/>
            <a:r>
              <a:rPr lang="zh-CN" altLang="en-US" sz="2400" smtClean="0"/>
              <a:t>保持着一种原始的</a:t>
            </a:r>
            <a:r>
              <a:rPr lang="zh-CN" altLang="en-US" sz="2800" b="1" smtClean="0">
                <a:solidFill>
                  <a:srgbClr val="C00000"/>
                </a:solidFill>
              </a:rPr>
              <a:t>平衡</a:t>
            </a:r>
            <a:r>
              <a:rPr lang="zh-CN" altLang="en-US" sz="2400" smtClean="0"/>
              <a:t>关系</a:t>
            </a:r>
            <a:endParaRPr lang="zh-CN" altLang="en-US" sz="2400" smtClean="0"/>
          </a:p>
        </p:txBody>
      </p:sp>
      <p:sp>
        <p:nvSpPr>
          <p:cNvPr id="19" name="文本框 18"/>
          <p:cNvSpPr txBox="1"/>
          <p:nvPr>
            <p:custDataLst>
              <p:tags r:id="rId18"/>
            </p:custDataLst>
          </p:nvPr>
        </p:nvSpPr>
        <p:spPr>
          <a:xfrm>
            <a:off x="3192145" y="3063875"/>
            <a:ext cx="3535680" cy="460375"/>
          </a:xfrm>
          <a:prstGeom prst="rect">
            <a:avLst/>
          </a:prstGeom>
          <a:noFill/>
        </p:spPr>
        <p:txBody>
          <a:bodyPr wrap="none" rtlCol="0">
            <a:spAutoFit/>
          </a:bodyPr>
          <a:lstStyle/>
          <a:p>
            <a:pPr algn="l"/>
            <a:r>
              <a:rPr lang="zh-CN" altLang="en-US" sz="2400" smtClean="0"/>
              <a:t>人类对环境既崇拜又依赖</a:t>
            </a:r>
            <a:endParaRPr lang="en-US" altLang="zh-CN" sz="2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8197" t="106" r="8289" b="-15"/>
          <a:stretch>
            <a:fillRect/>
          </a:stretch>
        </p:blipFill>
        <p:spPr>
          <a:xfrm>
            <a:off x="-635" y="19685"/>
            <a:ext cx="12223750" cy="6837680"/>
          </a:xfrm>
          <a:prstGeom prst="rect">
            <a:avLst/>
          </a:prstGeom>
        </p:spPr>
      </p:pic>
      <p:sp>
        <p:nvSpPr>
          <p:cNvPr id="20" name="矩形 19"/>
          <p:cNvSpPr/>
          <p:nvPr>
            <p:custDataLst>
              <p:tags r:id="rId3"/>
            </p:custDataLst>
          </p:nvPr>
        </p:nvSpPr>
        <p:spPr>
          <a:xfrm>
            <a:off x="118110" y="0"/>
            <a:ext cx="12223750" cy="6896735"/>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273050" y="1284605"/>
            <a:ext cx="6162675" cy="4831080"/>
          </a:xfrm>
          <a:prstGeom prst="rect">
            <a:avLst/>
          </a:prstGeom>
          <a:noFill/>
        </p:spPr>
        <p:txBody>
          <a:bodyPr wrap="square" rtlCol="0" anchor="t">
            <a:spAutoFit/>
          </a:bodyPr>
          <a:lstStyle/>
          <a:p>
            <a:pPr algn="l"/>
            <a:r>
              <a:rPr lang="zh-CN" altLang="en-US" sz="2800" smtClean="0">
                <a:solidFill>
                  <a:schemeClr val="bg1"/>
                </a:solidFill>
              </a:rPr>
              <a:t>人类的祖先中有一些聪明人逐渐发现一些谷类可以在某种土地上人工栽种，又发现捕获的小动物可以关在家里饲养，让它们繁殖。</a:t>
            </a:r>
            <a:endParaRPr lang="zh-CN" altLang="en-US" sz="2800" smtClean="0">
              <a:solidFill>
                <a:schemeClr val="bg1"/>
              </a:solidFill>
            </a:endParaRPr>
          </a:p>
          <a:p>
            <a:pPr algn="l"/>
            <a:r>
              <a:rPr lang="zh-CN" altLang="en-US" sz="2800" smtClean="0">
                <a:solidFill>
                  <a:schemeClr val="bg1"/>
                </a:solidFill>
              </a:rPr>
              <a:t>年深日久，一再改进，终于进入了可以“五谷丰登，六畜兴旺”的农业时代。这样，人类可以自己生产食物，不再完全依靠大自然的恩赐，在农闲的时候就有充分的时间可以发明创造，改进工具，逐渐跨入文明的大门</a:t>
            </a:r>
            <a:endParaRPr lang="zh-CN" altLang="en-US" sz="2800" smtClean="0">
              <a:solidFill>
                <a:schemeClr val="bg1"/>
              </a:solidFill>
            </a:endParaRPr>
          </a:p>
          <a:p>
            <a:pPr algn="l"/>
            <a:r>
              <a:rPr lang="zh-CN" altLang="en-US" sz="2800" smtClean="0">
                <a:solidFill>
                  <a:schemeClr val="bg1"/>
                </a:solidFill>
              </a:rPr>
              <a:t>(参考:作业帮)</a:t>
            </a:r>
            <a:endParaRPr lang="zh-CN" altLang="en-US" sz="2800" smtClean="0">
              <a:solidFill>
                <a:schemeClr val="bg1"/>
              </a:solidFill>
            </a:endParaRPr>
          </a:p>
        </p:txBody>
      </p:sp>
      <p:sp>
        <p:nvSpPr>
          <p:cNvPr id="22" name="五边形 21"/>
          <p:cNvSpPr/>
          <p:nvPr>
            <p:custDataLst>
              <p:tags r:id="rId5"/>
            </p:custDataLst>
          </p:nvPr>
        </p:nvSpPr>
        <p:spPr>
          <a:xfrm>
            <a:off x="205740" y="106680"/>
            <a:ext cx="3143885" cy="785495"/>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t>2</a:t>
            </a:r>
            <a:r>
              <a:rPr lang="zh-CN" altLang="en-US" sz="2800" b="1"/>
              <a:t>、农业社会时期</a:t>
            </a:r>
            <a:endParaRPr lang="zh-CN" altLang="en-US" sz="2800" b="1"/>
          </a:p>
        </p:txBody>
      </p:sp>
      <p:sp>
        <p:nvSpPr>
          <p:cNvPr id="23" name="圆角矩形标注 22"/>
          <p:cNvSpPr/>
          <p:nvPr>
            <p:custDataLst>
              <p:tags r:id="rId6"/>
            </p:custDataLst>
          </p:nvPr>
        </p:nvSpPr>
        <p:spPr>
          <a:xfrm>
            <a:off x="7369175" y="959485"/>
            <a:ext cx="4456430" cy="2319020"/>
          </a:xfrm>
          <a:prstGeom prst="wedgeRoundRectCallout">
            <a:avLst>
              <a:gd name="adj1" fmla="val -85599"/>
              <a:gd name="adj2" fmla="val 69140"/>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latin typeface="华文隶书" panose="02010800040101010101" charset="-122"/>
                <a:ea typeface="华文隶书" panose="02010800040101010101" charset="-122"/>
              </a:rPr>
              <a:t>思考探究②</a:t>
            </a:r>
            <a:endParaRPr lang="zh-CN" altLang="en-US" sz="2800" b="1">
              <a:latin typeface="华文隶书" panose="02010800040101010101" charset="-122"/>
              <a:ea typeface="华文隶书" panose="02010800040101010101" charset="-122"/>
            </a:endParaRPr>
          </a:p>
          <a:p>
            <a:pPr algn="l"/>
            <a:r>
              <a:rPr lang="zh-CN" altLang="en-US" sz="2800"/>
              <a:t>归纳农业社会时期的主要特征、人类与环境的关系及人类对自然的态度</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8197" t="106" r="8289" b="-15"/>
          <a:stretch>
            <a:fillRect/>
          </a:stretch>
        </p:blipFill>
        <p:spPr>
          <a:xfrm>
            <a:off x="-31750" y="20320"/>
            <a:ext cx="12223750" cy="6837680"/>
          </a:xfrm>
          <a:prstGeom prst="rect">
            <a:avLst/>
          </a:prstGeom>
        </p:spPr>
      </p:pic>
      <p:grpSp>
        <p:nvGrpSpPr>
          <p:cNvPr id="3" name="组合 2"/>
          <p:cNvGrpSpPr/>
          <p:nvPr>
            <p:custDataLst>
              <p:tags r:id="rId3"/>
            </p:custDataLst>
          </p:nvPr>
        </p:nvGrpSpPr>
        <p:grpSpPr>
          <a:xfrm>
            <a:off x="1050290" y="641350"/>
            <a:ext cx="10029190" cy="3654425"/>
            <a:chOff x="1825557" y="612840"/>
            <a:chExt cx="8414428" cy="1780164"/>
          </a:xfrm>
        </p:grpSpPr>
        <p:sp>
          <p:nvSpPr>
            <p:cNvPr id="4" name="矩形 3"/>
            <p:cNvSpPr/>
            <p:nvPr>
              <p:custDataLst>
                <p:tags r:id="rId4"/>
              </p:custDataLst>
            </p:nvPr>
          </p:nvSpPr>
          <p:spPr>
            <a:xfrm>
              <a:off x="1825557" y="671208"/>
              <a:ext cx="8346332" cy="17217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矩形 4"/>
            <p:cNvSpPr/>
            <p:nvPr>
              <p:custDataLst>
                <p:tags r:id="rId5"/>
              </p:custDataLst>
            </p:nvPr>
          </p:nvSpPr>
          <p:spPr>
            <a:xfrm>
              <a:off x="1893653" y="612840"/>
              <a:ext cx="8346332" cy="172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6" name="组合 5"/>
          <p:cNvGrpSpPr/>
          <p:nvPr>
            <p:custDataLst>
              <p:tags r:id="rId6"/>
            </p:custDataLst>
          </p:nvPr>
        </p:nvGrpSpPr>
        <p:grpSpPr>
          <a:xfrm>
            <a:off x="2169268" y="-16510"/>
            <a:ext cx="136187" cy="885217"/>
            <a:chOff x="2169268" y="0"/>
            <a:chExt cx="136187" cy="885217"/>
          </a:xfrm>
          <a:solidFill>
            <a:srgbClr val="C00000"/>
          </a:solidFill>
        </p:grpSpPr>
        <p:sp>
          <p:nvSpPr>
            <p:cNvPr id="7" name="椭圆 6"/>
            <p:cNvSpPr/>
            <p:nvPr>
              <p:custDataLst>
                <p:tags r:id="rId7"/>
              </p:custDataLst>
            </p:nvPr>
          </p:nvSpPr>
          <p:spPr>
            <a:xfrm>
              <a:off x="2169268" y="749030"/>
              <a:ext cx="136187" cy="1361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8" name="直接连接符 7"/>
            <p:cNvCxnSpPr/>
            <p:nvPr>
              <p:custDataLst>
                <p:tags r:id="rId8"/>
              </p:custDataLst>
            </p:nvPr>
          </p:nvCxnSpPr>
          <p:spPr>
            <a:xfrm flipH="1">
              <a:off x="2237364" y="0"/>
              <a:ext cx="0" cy="807398"/>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custDataLst>
              <p:tags r:id="rId9"/>
            </p:custDataLst>
          </p:nvPr>
        </p:nvSpPr>
        <p:spPr>
          <a:xfrm>
            <a:off x="4974590" y="732790"/>
            <a:ext cx="2316480" cy="521970"/>
          </a:xfrm>
          <a:prstGeom prst="rect">
            <a:avLst/>
          </a:prstGeom>
          <a:noFill/>
        </p:spPr>
        <p:txBody>
          <a:bodyPr wrap="none" rtlCol="0">
            <a:spAutoFit/>
          </a:bodyPr>
          <a:lstStyle/>
          <a:p>
            <a:pPr algn="l"/>
            <a:r>
              <a:rPr lang="zh-CN" altLang="en-US" sz="2800" smtClean="0">
                <a:latin typeface="华文隶书" panose="02010800040101010101" charset="-122"/>
                <a:ea typeface="华文隶书" panose="02010800040101010101" charset="-122"/>
              </a:rPr>
              <a:t>农业社会时期</a:t>
            </a:r>
            <a:endParaRPr lang="zh-CN" altLang="en-US" sz="2800" smtClean="0">
              <a:latin typeface="华文隶书" panose="02010800040101010101" charset="-122"/>
              <a:ea typeface="华文隶书" panose="02010800040101010101" charset="-122"/>
            </a:endParaRPr>
          </a:p>
        </p:txBody>
      </p:sp>
      <p:sp>
        <p:nvSpPr>
          <p:cNvPr id="10" name="文本框 9"/>
          <p:cNvSpPr txBox="1"/>
          <p:nvPr>
            <p:custDataLst>
              <p:tags r:id="rId10"/>
            </p:custDataLst>
          </p:nvPr>
        </p:nvSpPr>
        <p:spPr>
          <a:xfrm>
            <a:off x="1628775" y="1388110"/>
            <a:ext cx="1402080" cy="460375"/>
          </a:xfrm>
          <a:prstGeom prst="rect">
            <a:avLst/>
          </a:prstGeom>
          <a:noFill/>
        </p:spPr>
        <p:txBody>
          <a:bodyPr wrap="none" rtlCol="0">
            <a:spAutoFit/>
          </a:bodyPr>
          <a:lstStyle/>
          <a:p>
            <a:pPr algn="l"/>
            <a:r>
              <a:rPr lang="zh-CN" altLang="en-US" sz="2400" b="1" smtClean="0"/>
              <a:t>主要特征</a:t>
            </a:r>
            <a:endParaRPr lang="zh-CN" altLang="en-US" sz="2400" b="1" smtClean="0"/>
          </a:p>
        </p:txBody>
      </p:sp>
      <p:cxnSp>
        <p:nvCxnSpPr>
          <p:cNvPr id="11" name="直接连接符 10"/>
          <p:cNvCxnSpPr/>
          <p:nvPr>
            <p:custDataLst>
              <p:tags r:id="rId11"/>
            </p:custDataLst>
          </p:nvPr>
        </p:nvCxnSpPr>
        <p:spPr>
          <a:xfrm>
            <a:off x="3261995" y="1848485"/>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2"/>
            </p:custDataLst>
          </p:nvPr>
        </p:nvSpPr>
        <p:spPr>
          <a:xfrm>
            <a:off x="1127760" y="2178685"/>
            <a:ext cx="2228215" cy="460375"/>
          </a:xfrm>
          <a:prstGeom prst="rect">
            <a:avLst/>
          </a:prstGeom>
          <a:noFill/>
        </p:spPr>
        <p:txBody>
          <a:bodyPr wrap="square" rtlCol="0">
            <a:spAutoFit/>
          </a:bodyPr>
          <a:lstStyle/>
          <a:p>
            <a:pPr algn="l"/>
            <a:r>
              <a:rPr lang="zh-CN" altLang="en-US" sz="2400" b="1" smtClean="0"/>
              <a:t>人与环境关系</a:t>
            </a:r>
            <a:endParaRPr lang="zh-CN" altLang="en-US" sz="2400" b="1" smtClean="0"/>
          </a:p>
        </p:txBody>
      </p:sp>
      <p:cxnSp>
        <p:nvCxnSpPr>
          <p:cNvPr id="14" name="直接连接符 13"/>
          <p:cNvCxnSpPr/>
          <p:nvPr>
            <p:custDataLst>
              <p:tags r:id="rId13"/>
            </p:custDataLst>
          </p:nvPr>
        </p:nvCxnSpPr>
        <p:spPr>
          <a:xfrm>
            <a:off x="3261995" y="2639060"/>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14"/>
            </p:custDataLst>
          </p:nvPr>
        </p:nvSpPr>
        <p:spPr>
          <a:xfrm>
            <a:off x="1628775" y="3063875"/>
            <a:ext cx="1415415" cy="460375"/>
          </a:xfrm>
          <a:prstGeom prst="rect">
            <a:avLst/>
          </a:prstGeom>
          <a:noFill/>
        </p:spPr>
        <p:txBody>
          <a:bodyPr wrap="none" rtlCol="0">
            <a:spAutoFit/>
          </a:bodyPr>
          <a:lstStyle/>
          <a:p>
            <a:pPr algn="l">
              <a:buClrTx/>
              <a:buSzTx/>
              <a:buFontTx/>
            </a:pPr>
            <a:r>
              <a:rPr lang="zh-CN" altLang="en-US" sz="2400" b="1" smtClean="0"/>
              <a:t>态         度</a:t>
            </a:r>
            <a:endParaRPr lang="zh-CN" altLang="en-US" sz="2400" b="1" smtClean="0"/>
          </a:p>
        </p:txBody>
      </p:sp>
      <p:cxnSp>
        <p:nvCxnSpPr>
          <p:cNvPr id="16" name="直接连接符 15"/>
          <p:cNvCxnSpPr/>
          <p:nvPr>
            <p:custDataLst>
              <p:tags r:id="rId15"/>
            </p:custDataLst>
          </p:nvPr>
        </p:nvCxnSpPr>
        <p:spPr>
          <a:xfrm>
            <a:off x="3261995" y="3524250"/>
            <a:ext cx="6651625" cy="95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16"/>
            </p:custDataLst>
          </p:nvPr>
        </p:nvSpPr>
        <p:spPr>
          <a:xfrm>
            <a:off x="3103880" y="1388110"/>
            <a:ext cx="6278880" cy="460375"/>
          </a:xfrm>
          <a:prstGeom prst="rect">
            <a:avLst/>
          </a:prstGeom>
          <a:noFill/>
        </p:spPr>
        <p:txBody>
          <a:bodyPr wrap="none" rtlCol="0">
            <a:spAutoFit/>
          </a:bodyPr>
          <a:lstStyle/>
          <a:p>
            <a:pPr algn="l"/>
            <a:r>
              <a:rPr lang="zh-CN" altLang="en-US" sz="2400" smtClean="0"/>
              <a:t>生产力水平有了很大提高，食物供给稳定可靠</a:t>
            </a:r>
            <a:endParaRPr lang="en-US" altLang="zh-CN" sz="2400" smtClean="0"/>
          </a:p>
        </p:txBody>
      </p:sp>
      <p:sp>
        <p:nvSpPr>
          <p:cNvPr id="18" name="文本框 17"/>
          <p:cNvSpPr txBox="1"/>
          <p:nvPr>
            <p:custDataLst>
              <p:tags r:id="rId17"/>
            </p:custDataLst>
          </p:nvPr>
        </p:nvSpPr>
        <p:spPr>
          <a:xfrm>
            <a:off x="3192145" y="2188210"/>
            <a:ext cx="5669280" cy="460375"/>
          </a:xfrm>
          <a:prstGeom prst="rect">
            <a:avLst/>
          </a:prstGeom>
          <a:noFill/>
        </p:spPr>
        <p:txBody>
          <a:bodyPr wrap="none" rtlCol="0">
            <a:spAutoFit/>
          </a:bodyPr>
          <a:lstStyle/>
          <a:p>
            <a:pPr algn="l"/>
            <a:r>
              <a:rPr lang="zh-CN" altLang="en-US" sz="2400" smtClean="0"/>
              <a:t>与环境的对抗性明显增强，环境遭到破坏</a:t>
            </a:r>
            <a:endParaRPr lang="zh-CN" altLang="en-US" sz="2400" smtClean="0"/>
          </a:p>
        </p:txBody>
      </p:sp>
      <p:sp>
        <p:nvSpPr>
          <p:cNvPr id="19" name="文本框 18"/>
          <p:cNvSpPr txBox="1"/>
          <p:nvPr>
            <p:custDataLst>
              <p:tags r:id="rId18"/>
            </p:custDataLst>
          </p:nvPr>
        </p:nvSpPr>
        <p:spPr>
          <a:xfrm>
            <a:off x="3192145" y="3063875"/>
            <a:ext cx="6278880" cy="460375"/>
          </a:xfrm>
          <a:prstGeom prst="rect">
            <a:avLst/>
          </a:prstGeom>
          <a:noFill/>
        </p:spPr>
        <p:txBody>
          <a:bodyPr wrap="none" rtlCol="0">
            <a:spAutoFit/>
          </a:bodyPr>
          <a:lstStyle/>
          <a:p>
            <a:pPr algn="l"/>
            <a:r>
              <a:rPr lang="zh-CN" altLang="en-US" sz="2400" smtClean="0"/>
              <a:t>改造和利用自然。如大规模开发利用土地资源</a:t>
            </a:r>
            <a:endParaRPr lang="en-US" altLang="zh-CN" sz="2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9"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l="8197" t="106" r="8289" b="-15"/>
          <a:stretch>
            <a:fillRect/>
          </a:stretch>
        </p:blipFill>
        <p:spPr>
          <a:xfrm>
            <a:off x="-31750" y="20320"/>
            <a:ext cx="12223750" cy="6837680"/>
          </a:xfrm>
          <a:prstGeom prst="rect">
            <a:avLst/>
          </a:prstGeom>
        </p:spPr>
      </p:pic>
      <p:sp>
        <p:nvSpPr>
          <p:cNvPr id="20" name="矩形 19"/>
          <p:cNvSpPr/>
          <p:nvPr>
            <p:custDataLst>
              <p:tags r:id="rId3"/>
            </p:custDataLst>
          </p:nvPr>
        </p:nvSpPr>
        <p:spPr>
          <a:xfrm>
            <a:off x="-31750" y="20320"/>
            <a:ext cx="12153265" cy="6896735"/>
          </a:xfrm>
          <a:prstGeom prst="rect">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5" name="组合 4"/>
          <p:cNvGrpSpPr/>
          <p:nvPr>
            <p:custDataLst>
              <p:tags r:id="rId4"/>
            </p:custDataLst>
          </p:nvPr>
        </p:nvGrpSpPr>
        <p:grpSpPr>
          <a:xfrm>
            <a:off x="1036955" y="631825"/>
            <a:ext cx="10393680" cy="4957445"/>
            <a:chOff x="1825557" y="612840"/>
            <a:chExt cx="8414428" cy="1780164"/>
          </a:xfrm>
        </p:grpSpPr>
        <p:sp>
          <p:nvSpPr>
            <p:cNvPr id="6" name="矩形 5"/>
            <p:cNvSpPr/>
            <p:nvPr>
              <p:custDataLst>
                <p:tags r:id="rId5"/>
              </p:custDataLst>
            </p:nvPr>
          </p:nvSpPr>
          <p:spPr>
            <a:xfrm>
              <a:off x="1825557" y="671208"/>
              <a:ext cx="8346332" cy="17217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矩形 6"/>
            <p:cNvSpPr/>
            <p:nvPr>
              <p:custDataLst>
                <p:tags r:id="rId6"/>
              </p:custDataLst>
            </p:nvPr>
          </p:nvSpPr>
          <p:spPr>
            <a:xfrm>
              <a:off x="1893653" y="612840"/>
              <a:ext cx="8346332" cy="1721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8" name="组合 7"/>
          <p:cNvGrpSpPr/>
          <p:nvPr>
            <p:custDataLst>
              <p:tags r:id="rId7"/>
            </p:custDataLst>
          </p:nvPr>
        </p:nvGrpSpPr>
        <p:grpSpPr>
          <a:xfrm>
            <a:off x="2169268" y="-16510"/>
            <a:ext cx="136187" cy="885217"/>
            <a:chOff x="2169268" y="0"/>
            <a:chExt cx="136187" cy="885217"/>
          </a:xfrm>
          <a:solidFill>
            <a:srgbClr val="C00000"/>
          </a:solidFill>
        </p:grpSpPr>
        <p:sp>
          <p:nvSpPr>
            <p:cNvPr id="9" name="椭圆 8"/>
            <p:cNvSpPr/>
            <p:nvPr>
              <p:custDataLst>
                <p:tags r:id="rId8"/>
              </p:custDataLst>
            </p:nvPr>
          </p:nvSpPr>
          <p:spPr>
            <a:xfrm>
              <a:off x="2169268" y="749030"/>
              <a:ext cx="136187" cy="1361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0" name="直接连接符 9"/>
            <p:cNvCxnSpPr/>
            <p:nvPr>
              <p:custDataLst>
                <p:tags r:id="rId9"/>
              </p:custDataLst>
            </p:nvPr>
          </p:nvCxnSpPr>
          <p:spPr>
            <a:xfrm flipH="1">
              <a:off x="2237364" y="0"/>
              <a:ext cx="0" cy="807398"/>
            </a:xfrm>
            <a:prstGeom prst="line">
              <a:avLst/>
            </a:prstGeom>
            <a:grpFill/>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custDataLst>
              <p:tags r:id="rId10"/>
            </p:custDataLst>
          </p:nvPr>
        </p:nvSpPr>
        <p:spPr>
          <a:xfrm>
            <a:off x="1120775" y="868680"/>
            <a:ext cx="10408920" cy="4338320"/>
          </a:xfrm>
          <a:prstGeom prst="rect">
            <a:avLst/>
          </a:prstGeom>
          <a:noFill/>
        </p:spPr>
        <p:txBody>
          <a:bodyPr wrap="square" rtlCol="0" anchor="t">
            <a:spAutoFit/>
          </a:bodyPr>
          <a:lstStyle/>
          <a:p>
            <a:pPr algn="ctr"/>
            <a:r>
              <a:rPr lang="zh-CN" altLang="en-US" sz="2800" b="1" smtClean="0">
                <a:latin typeface="华文隶书" panose="02010800040101010101" charset="-122"/>
                <a:ea typeface="华文隶书" panose="02010800040101010101" charset="-122"/>
                <a:cs typeface="华文隶书" panose="02010800040101010101" charset="-122"/>
              </a:rPr>
              <a:t>拓展:中国古代朴素的生态文明思想</a:t>
            </a:r>
            <a:endParaRPr lang="zh-CN" altLang="en-US" sz="2800" b="1" smtClean="0">
              <a:latin typeface="华文隶书" panose="02010800040101010101" charset="-122"/>
              <a:ea typeface="华文隶书" panose="02010800040101010101" charset="-122"/>
              <a:cs typeface="华文隶书" panose="02010800040101010101" charset="-122"/>
            </a:endParaRPr>
          </a:p>
          <a:p>
            <a:pPr algn="l"/>
            <a:endParaRPr lang="zh-CN" altLang="en-US" sz="2400" smtClean="0"/>
          </a:p>
          <a:p>
            <a:pPr algn="l"/>
            <a:r>
              <a:rPr lang="zh-CN" altLang="en-US" sz="2800" smtClean="0"/>
              <a:t>我国古代贤哲提出过极为丰富的生态文明思想，为后人留下了宝贵的精神遗产。例如，“天人合一”的自然观;遵循自然规律、保护生态环境的思想;维护生态平衡，使自然资源得以永续利用的思想。古代贤哲不仅提出了朴素的生态文明思想，而且通过设置专门政府机构、颁布法律法令等措施，集中体现了他们对生态文明的追求。如设 置专门]的政府机构来保护自然资源和生态环境一一虞衡制度; 各代都颁布了保护自然资源与生态环境的法令;建立了世界.上最早的“自然保护区”。(来源: 360个人图书馆)</a:t>
            </a:r>
            <a:endParaRPr lang="zh-CN" altLang="en-US" sz="28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Lst>
  </p:timing>
</p:sld>
</file>

<file path=ppt/tags/tag1.xml><?xml version="1.0" encoding="utf-8"?>
<p:tagLst xmlns:p="http://schemas.openxmlformats.org/presentationml/2006/main">
  <p:tag name="AS_UNIQUEID" val="59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60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715"/>
</p:tagLst>
</file>

<file path=ppt/tags/tag101.xml><?xml version="1.0" encoding="utf-8"?>
<p:tagLst xmlns:p="http://schemas.openxmlformats.org/presentationml/2006/main">
  <p:tag name="AS_UNIQUEID" val="716"/>
</p:tagLst>
</file>

<file path=ppt/tags/tag102.xml><?xml version="1.0" encoding="utf-8"?>
<p:tagLst xmlns:p="http://schemas.openxmlformats.org/presentationml/2006/main">
  <p:tag name="AS_UNIQUEID" val="717"/>
</p:tagLst>
</file>

<file path=ppt/tags/tag103.xml><?xml version="1.0" encoding="utf-8"?>
<p:tagLst xmlns:p="http://schemas.openxmlformats.org/presentationml/2006/main">
  <p:tag name="AS_UNIQUEID" val="718"/>
</p:tagLst>
</file>

<file path=ppt/tags/tag104.xml><?xml version="1.0" encoding="utf-8"?>
<p:tagLst xmlns:p="http://schemas.openxmlformats.org/presentationml/2006/main">
  <p:tag name="AS_UNIQUEID" val="719"/>
</p:tagLst>
</file>

<file path=ppt/tags/tag105.xml><?xml version="1.0" encoding="utf-8"?>
<p:tagLst xmlns:p="http://schemas.openxmlformats.org/presentationml/2006/main">
  <p:tag name="AS_UNIQUEID" val="720"/>
</p:tagLst>
</file>

<file path=ppt/tags/tag106.xml><?xml version="1.0" encoding="utf-8"?>
<p:tagLst xmlns:p="http://schemas.openxmlformats.org/presentationml/2006/main">
  <p:tag name="AS_UNIQUEID" val="721"/>
</p:tagLst>
</file>

<file path=ppt/tags/tag107.xml><?xml version="1.0" encoding="utf-8"?>
<p:tagLst xmlns:p="http://schemas.openxmlformats.org/presentationml/2006/main">
  <p:tag name="AS_UNIQUEID" val="722"/>
</p:tagLst>
</file>

<file path=ppt/tags/tag108.xml><?xml version="1.0" encoding="utf-8"?>
<p:tagLst xmlns:p="http://schemas.openxmlformats.org/presentationml/2006/main">
  <p:tag name="AS_UNIQUEID" val="724"/>
</p:tagLst>
</file>

<file path=ppt/tags/tag109.xml><?xml version="1.0" encoding="utf-8"?>
<p:tagLst xmlns:p="http://schemas.openxmlformats.org/presentationml/2006/main">
  <p:tag name="AS_UNIQUEID" val="725"/>
</p:tagLst>
</file>

<file path=ppt/tags/tag11.xml><?xml version="1.0" encoding="utf-8"?>
<p:tagLst xmlns:p="http://schemas.openxmlformats.org/presentationml/2006/main">
  <p:tag name="AS_UNIQUEID" val="61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AS_UNIQUEID" val="726"/>
</p:tagLst>
</file>

<file path=ppt/tags/tag111.xml><?xml version="1.0" encoding="utf-8"?>
<p:tagLst xmlns:p="http://schemas.openxmlformats.org/presentationml/2006/main">
  <p:tag name="AS_UNIQUEID" val="727"/>
</p:tagLst>
</file>

<file path=ppt/tags/tag112.xml><?xml version="1.0" encoding="utf-8"?>
<p:tagLst xmlns:p="http://schemas.openxmlformats.org/presentationml/2006/main">
  <p:tag name="AS_UNIQUEID" val="728"/>
</p:tagLst>
</file>

<file path=ppt/tags/tag113.xml><?xml version="1.0" encoding="utf-8"?>
<p:tagLst xmlns:p="http://schemas.openxmlformats.org/presentationml/2006/main">
  <p:tag name="AS_UNIQUEID" val="729"/>
</p:tagLst>
</file>

<file path=ppt/tags/tag114.xml><?xml version="1.0" encoding="utf-8"?>
<p:tagLst xmlns:p="http://schemas.openxmlformats.org/presentationml/2006/main">
  <p:tag name="AS_UNIQUEID" val="731"/>
</p:tagLst>
</file>

<file path=ppt/tags/tag115.xml><?xml version="1.0" encoding="utf-8"?>
<p:tagLst xmlns:p="http://schemas.openxmlformats.org/presentationml/2006/main">
  <p:tag name="AS_UNIQUEID" val="732"/>
</p:tagLst>
</file>

<file path=ppt/tags/tag116.xml><?xml version="1.0" encoding="utf-8"?>
<p:tagLst xmlns:p="http://schemas.openxmlformats.org/presentationml/2006/main">
  <p:tag name="AS_UNIQUEID" val="733"/>
</p:tagLst>
</file>

<file path=ppt/tags/tag117.xml><?xml version="1.0" encoding="utf-8"?>
<p:tagLst xmlns:p="http://schemas.openxmlformats.org/presentationml/2006/main">
  <p:tag name="AS_UNIQUEID" val="734"/>
</p:tagLst>
</file>

<file path=ppt/tags/tag118.xml><?xml version="1.0" encoding="utf-8"?>
<p:tagLst xmlns:p="http://schemas.openxmlformats.org/presentationml/2006/main">
  <p:tag name="AS_UNIQUEID" val="735"/>
</p:tagLst>
</file>

<file path=ppt/tags/tag119.xml><?xml version="1.0" encoding="utf-8"?>
<p:tagLst xmlns:p="http://schemas.openxmlformats.org/presentationml/2006/main">
  <p:tag name="AS_UNIQUEID" val="736"/>
</p:tagLst>
</file>

<file path=ppt/tags/tag12.xml><?xml version="1.0" encoding="utf-8"?>
<p:tagLst xmlns:p="http://schemas.openxmlformats.org/presentationml/2006/main">
  <p:tag name="AS_UNIQUEID" val="61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AS_UNIQUEID" val="738"/>
</p:tagLst>
</file>

<file path=ppt/tags/tag121.xml><?xml version="1.0" encoding="utf-8"?>
<p:tagLst xmlns:p="http://schemas.openxmlformats.org/presentationml/2006/main">
  <p:tag name="AS_UNIQUEID" val="739"/>
</p:tagLst>
</file>

<file path=ppt/tags/tag122.xml><?xml version="1.0" encoding="utf-8"?>
<p:tagLst xmlns:p="http://schemas.openxmlformats.org/presentationml/2006/main">
  <p:tag name="AS_UNIQUEID" val="740"/>
</p:tagLst>
</file>

<file path=ppt/tags/tag123.xml><?xml version="1.0" encoding="utf-8"?>
<p:tagLst xmlns:p="http://schemas.openxmlformats.org/presentationml/2006/main">
  <p:tag name="AS_UNIQUEID" val="741"/>
</p:tagLst>
</file>

<file path=ppt/tags/tag124.xml><?xml version="1.0" encoding="utf-8"?>
<p:tagLst xmlns:p="http://schemas.openxmlformats.org/presentationml/2006/main">
  <p:tag name="AS_UNIQUEID" val="742"/>
</p:tagLst>
</file>

<file path=ppt/tags/tag125.xml><?xml version="1.0" encoding="utf-8"?>
<p:tagLst xmlns:p="http://schemas.openxmlformats.org/presentationml/2006/main">
  <p:tag name="AS_UNIQUEID" val="744"/>
</p:tagLst>
</file>

<file path=ppt/tags/tag126.xml><?xml version="1.0" encoding="utf-8"?>
<p:tagLst xmlns:p="http://schemas.openxmlformats.org/presentationml/2006/main">
  <p:tag name="AS_UNIQUEID" val="745"/>
</p:tagLst>
</file>

<file path=ppt/tags/tag127.xml><?xml version="1.0" encoding="utf-8"?>
<p:tagLst xmlns:p="http://schemas.openxmlformats.org/presentationml/2006/main">
  <p:tag name="AS_UNIQUEID" val="746"/>
</p:tagLst>
</file>

<file path=ppt/tags/tag128.xml><?xml version="1.0" encoding="utf-8"?>
<p:tagLst xmlns:p="http://schemas.openxmlformats.org/presentationml/2006/main">
  <p:tag name="AS_UNIQUEID" val="747"/>
</p:tagLst>
</file>

<file path=ppt/tags/tag129.xml><?xml version="1.0" encoding="utf-8"?>
<p:tagLst xmlns:p="http://schemas.openxmlformats.org/presentationml/2006/main">
  <p:tag name="AS_UNIQUEID" val="748"/>
</p:tagLst>
</file>

<file path=ppt/tags/tag13.xml><?xml version="1.0" encoding="utf-8"?>
<p:tagLst xmlns:p="http://schemas.openxmlformats.org/presentationml/2006/main">
  <p:tag name="AS_UNIQUEID" val="61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AS_UNIQUEID" val="750"/>
</p:tagLst>
</file>

<file path=ppt/tags/tag131.xml><?xml version="1.0" encoding="utf-8"?>
<p:tagLst xmlns:p="http://schemas.openxmlformats.org/presentationml/2006/main">
  <p:tag name="AS_UNIQUEID" val="751"/>
</p:tagLst>
</file>

<file path=ppt/tags/tag132.xml><?xml version="1.0" encoding="utf-8"?>
<p:tagLst xmlns:p="http://schemas.openxmlformats.org/presentationml/2006/main">
  <p:tag name="AS_UNIQUEID" val="752"/>
</p:tagLst>
</file>

<file path=ppt/tags/tag133.xml><?xml version="1.0" encoding="utf-8"?>
<p:tagLst xmlns:p="http://schemas.openxmlformats.org/presentationml/2006/main">
  <p:tag name="AS_UNIQUEID" val="753"/>
</p:tagLst>
</file>

<file path=ppt/tags/tag134.xml><?xml version="1.0" encoding="utf-8"?>
<p:tagLst xmlns:p="http://schemas.openxmlformats.org/presentationml/2006/main">
  <p:tag name="AS_UNIQUEID" val="755"/>
</p:tagLst>
</file>

<file path=ppt/tags/tag135.xml><?xml version="1.0" encoding="utf-8"?>
<p:tagLst xmlns:p="http://schemas.openxmlformats.org/presentationml/2006/main">
  <p:tag name="AS_UNIQUEID" val="756"/>
</p:tagLst>
</file>

<file path=ppt/tags/tag136.xml><?xml version="1.0" encoding="utf-8"?>
<p:tagLst xmlns:p="http://schemas.openxmlformats.org/presentationml/2006/main">
  <p:tag name="AS_UNIQUEID" val="757"/>
</p:tagLst>
</file>

<file path=ppt/tags/tag137.xml><?xml version="1.0" encoding="utf-8"?>
<p:tagLst xmlns:p="http://schemas.openxmlformats.org/presentationml/2006/main">
  <p:tag name="AS_UNIQUEID" val="758"/>
</p:tagLst>
</file>

<file path=ppt/tags/tag138.xml><?xml version="1.0" encoding="utf-8"?>
<p:tagLst xmlns:p="http://schemas.openxmlformats.org/presentationml/2006/main">
  <p:tag name="AS_UNIQUEID" val="759"/>
</p:tagLst>
</file>

<file path=ppt/tags/tag139.xml><?xml version="1.0" encoding="utf-8"?>
<p:tagLst xmlns:p="http://schemas.openxmlformats.org/presentationml/2006/main">
  <p:tag name="AS_UNIQUEID" val="760"/>
</p:tagLst>
</file>

<file path=ppt/tags/tag14.xml><?xml version="1.0" encoding="utf-8"?>
<p:tagLst xmlns:p="http://schemas.openxmlformats.org/presentationml/2006/main">
  <p:tag name="AS_UNIQUEID" val="61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762"/>
</p:tagLst>
</file>

<file path=ppt/tags/tag141.xml><?xml version="1.0" encoding="utf-8"?>
<p:tagLst xmlns:p="http://schemas.openxmlformats.org/presentationml/2006/main">
  <p:tag name="AS_UNIQUEID" val="763"/>
</p:tagLst>
</file>

<file path=ppt/tags/tag142.xml><?xml version="1.0" encoding="utf-8"?>
<p:tagLst xmlns:p="http://schemas.openxmlformats.org/presentationml/2006/main">
  <p:tag name="AS_UNIQUEID" val="764"/>
</p:tagLst>
</file>

<file path=ppt/tags/tag143.xml><?xml version="1.0" encoding="utf-8"?>
<p:tagLst xmlns:p="http://schemas.openxmlformats.org/presentationml/2006/main">
  <p:tag name="AS_UNIQUEID" val="765"/>
</p:tagLst>
</file>

<file path=ppt/tags/tag144.xml><?xml version="1.0" encoding="utf-8"?>
<p:tagLst xmlns:p="http://schemas.openxmlformats.org/presentationml/2006/main">
  <p:tag name="AS_UNIQUEID" val="766"/>
</p:tagLst>
</file>

<file path=ppt/tags/tag145.xml><?xml version="1.0" encoding="utf-8"?>
<p:tagLst xmlns:p="http://schemas.openxmlformats.org/presentationml/2006/main">
  <p:tag name="AS_UNIQUEID" val="768"/>
</p:tagLst>
</file>

<file path=ppt/tags/tag146.xml><?xml version="1.0" encoding="utf-8"?>
<p:tagLst xmlns:p="http://schemas.openxmlformats.org/presentationml/2006/main">
  <p:tag name="AS_UNIQUEID" val="769"/>
</p:tagLst>
</file>

<file path=ppt/tags/tag147.xml><?xml version="1.0" encoding="utf-8"?>
<p:tagLst xmlns:p="http://schemas.openxmlformats.org/presentationml/2006/main">
  <p:tag name="AS_UNIQUEID" val="770"/>
</p:tagLst>
</file>

<file path=ppt/tags/tag148.xml><?xml version="1.0" encoding="utf-8"?>
<p:tagLst xmlns:p="http://schemas.openxmlformats.org/presentationml/2006/main">
  <p:tag name="AS_UNIQUEID" val="771"/>
</p:tagLst>
</file>

<file path=ppt/tags/tag149.xml><?xml version="1.0" encoding="utf-8"?>
<p:tagLst xmlns:p="http://schemas.openxmlformats.org/presentationml/2006/main">
  <p:tag name="AS_UNIQUEID" val="772"/>
</p:tagLst>
</file>

<file path=ppt/tags/tag15.xml><?xml version="1.0" encoding="utf-8"?>
<p:tagLst xmlns:p="http://schemas.openxmlformats.org/presentationml/2006/main">
  <p:tag name="AS_UNIQUEID" val="61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774"/>
</p:tagLst>
</file>

<file path=ppt/tags/tag151.xml><?xml version="1.0" encoding="utf-8"?>
<p:tagLst xmlns:p="http://schemas.openxmlformats.org/presentationml/2006/main">
  <p:tag name="AS_UNIQUEID" val="775"/>
</p:tagLst>
</file>

<file path=ppt/tags/tag152.xml><?xml version="1.0" encoding="utf-8"?>
<p:tagLst xmlns:p="http://schemas.openxmlformats.org/presentationml/2006/main">
  <p:tag name="AS_UNIQUEID" val="776"/>
</p:tagLst>
</file>

<file path=ppt/tags/tag153.xml><?xml version="1.0" encoding="utf-8"?>
<p:tagLst xmlns:p="http://schemas.openxmlformats.org/presentationml/2006/main">
  <p:tag name="AS_UNIQUEID" val="777"/>
</p:tagLst>
</file>

<file path=ppt/tags/tag154.xml><?xml version="1.0" encoding="utf-8"?>
<p:tagLst xmlns:p="http://schemas.openxmlformats.org/presentationml/2006/main">
  <p:tag name="AS_UNIQUEID" val="778"/>
</p:tagLst>
</file>

<file path=ppt/tags/tag155.xml><?xml version="1.0" encoding="utf-8"?>
<p:tagLst xmlns:p="http://schemas.openxmlformats.org/presentationml/2006/main">
  <p:tag name="AS_UNIQUEID" val="780"/>
</p:tagLst>
</file>

<file path=ppt/tags/tag156.xml><?xml version="1.0" encoding="utf-8"?>
<p:tagLst xmlns:p="http://schemas.openxmlformats.org/presentationml/2006/main">
  <p:tag name="AS_UNIQUEID" val="781"/>
</p:tagLst>
</file>

<file path=ppt/tags/tag157.xml><?xml version="1.0" encoding="utf-8"?>
<p:tagLst xmlns:p="http://schemas.openxmlformats.org/presentationml/2006/main">
  <p:tag name="AS_UNIQUEID" val="782"/>
</p:tagLst>
</file>

<file path=ppt/tags/tag158.xml><?xml version="1.0" encoding="utf-8"?>
<p:tagLst xmlns:p="http://schemas.openxmlformats.org/presentationml/2006/main">
  <p:tag name="AS_UNIQUEID" val="783"/>
</p:tagLst>
</file>

<file path=ppt/tags/tag159.xml><?xml version="1.0" encoding="utf-8"?>
<p:tagLst xmlns:p="http://schemas.openxmlformats.org/presentationml/2006/main">
  <p:tag name="AS_UNIQUEID" val="784"/>
</p:tagLst>
</file>

<file path=ppt/tags/tag16.xml><?xml version="1.0" encoding="utf-8"?>
<p:tagLst xmlns:p="http://schemas.openxmlformats.org/presentationml/2006/main">
  <p:tag name="AS_UNIQUEID" val="61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AS_UNIQUEID" val="785"/>
</p:tagLst>
</file>

<file path=ppt/tags/tag161.xml><?xml version="1.0" encoding="utf-8"?>
<p:tagLst xmlns:p="http://schemas.openxmlformats.org/presentationml/2006/main">
  <p:tag name="AS_UNIQUEID" val="787"/>
</p:tagLst>
</file>

<file path=ppt/tags/tag162.xml><?xml version="1.0" encoding="utf-8"?>
<p:tagLst xmlns:p="http://schemas.openxmlformats.org/presentationml/2006/main">
  <p:tag name="AS_UNIQUEID" val="788"/>
</p:tagLst>
</file>

<file path=ppt/tags/tag163.xml><?xml version="1.0" encoding="utf-8"?>
<p:tagLst xmlns:p="http://schemas.openxmlformats.org/presentationml/2006/main">
  <p:tag name="AS_UNIQUEID" val="789"/>
</p:tagLst>
</file>

<file path=ppt/tags/tag164.xml><?xml version="1.0" encoding="utf-8"?>
<p:tagLst xmlns:p="http://schemas.openxmlformats.org/presentationml/2006/main">
  <p:tag name="AS_UNIQUEID" val="790"/>
</p:tagLst>
</file>

<file path=ppt/tags/tag165.xml><?xml version="1.0" encoding="utf-8"?>
<p:tagLst xmlns:p="http://schemas.openxmlformats.org/presentationml/2006/main">
  <p:tag name="AS_UNIQUEID" val="791"/>
</p:tagLst>
</file>

<file path=ppt/tags/tag166.xml><?xml version="1.0" encoding="utf-8"?>
<p:tagLst xmlns:p="http://schemas.openxmlformats.org/presentationml/2006/main">
  <p:tag name="AS_UNIQUEID" val="792"/>
</p:tagLst>
</file>

<file path=ppt/tags/tag167.xml><?xml version="1.0" encoding="utf-8"?>
<p:tagLst xmlns:p="http://schemas.openxmlformats.org/presentationml/2006/main">
  <p:tag name="AS_UNIQUEID" val="793"/>
</p:tagLst>
</file>

<file path=ppt/tags/tag168.xml><?xml version="1.0" encoding="utf-8"?>
<p:tagLst xmlns:p="http://schemas.openxmlformats.org/presentationml/2006/main">
  <p:tag name="AS_UNIQUEID" val="794"/>
</p:tagLst>
</file>

<file path=ppt/tags/tag169.xml><?xml version="1.0" encoding="utf-8"?>
<p:tagLst xmlns:p="http://schemas.openxmlformats.org/presentationml/2006/main">
  <p:tag name="AS_UNIQUEID" val="796"/>
</p:tagLst>
</file>

<file path=ppt/tags/tag17.xml><?xml version="1.0" encoding="utf-8"?>
<p:tagLst xmlns:p="http://schemas.openxmlformats.org/presentationml/2006/main">
  <p:tag name="AS_UNIQUEID" val="61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p="http://schemas.openxmlformats.org/presentationml/2006/main">
  <p:tag name="AS_UNIQUEID" val="797"/>
</p:tagLst>
</file>

<file path=ppt/tags/tag171.xml><?xml version="1.0" encoding="utf-8"?>
<p:tagLst xmlns:p="http://schemas.openxmlformats.org/presentationml/2006/main">
  <p:tag name="AS_UNIQUEID" val="798"/>
</p:tagLst>
</file>

<file path=ppt/tags/tag172.xml><?xml version="1.0" encoding="utf-8"?>
<p:tagLst xmlns:p="http://schemas.openxmlformats.org/presentationml/2006/main">
  <p:tag name="AS_UNIQUEID" val="799"/>
</p:tagLst>
</file>

<file path=ppt/tags/tag173.xml><?xml version="1.0" encoding="utf-8"?>
<p:tagLst xmlns:p="http://schemas.openxmlformats.org/presentationml/2006/main">
  <p:tag name="AS_UNIQUEID" val="801"/>
</p:tagLst>
</file>

<file path=ppt/tags/tag174.xml><?xml version="1.0" encoding="utf-8"?>
<p:tagLst xmlns:p="http://schemas.openxmlformats.org/presentationml/2006/main">
  <p:tag name="AS_UNIQUEID" val="802"/>
</p:tagLst>
</file>

<file path=ppt/tags/tag175.xml><?xml version="1.0" encoding="utf-8"?>
<p:tagLst xmlns:p="http://schemas.openxmlformats.org/presentationml/2006/main">
  <p:tag name="AS_UNIQUEID" val="803"/>
</p:tagLst>
</file>

<file path=ppt/tags/tag176.xml><?xml version="1.0" encoding="utf-8"?>
<p:tagLst xmlns:p="http://schemas.openxmlformats.org/presentationml/2006/main">
  <p:tag name="AS_UNIQUEID" val="805"/>
</p:tagLst>
</file>

<file path=ppt/tags/tag177.xml><?xml version="1.0" encoding="utf-8"?>
<p:tagLst xmlns:p="http://schemas.openxmlformats.org/presentationml/2006/main">
  <p:tag name="AS_UNIQUEID" val="806"/>
</p:tagLst>
</file>

<file path=ppt/tags/tag178.xml><?xml version="1.0" encoding="utf-8"?>
<p:tagLst xmlns:p="http://schemas.openxmlformats.org/presentationml/2006/main">
  <p:tag name="AS_UNIQUEID" val="807"/>
</p:tagLst>
</file>

<file path=ppt/tags/tag179.xml><?xml version="1.0" encoding="utf-8"?>
<p:tagLst xmlns:p="http://schemas.openxmlformats.org/presentationml/2006/main">
  <p:tag name="AS_UNIQUEID" val="808"/>
</p:tagLst>
</file>

<file path=ppt/tags/tag18.xml><?xml version="1.0" encoding="utf-8"?>
<p:tagLst xmlns:p="http://schemas.openxmlformats.org/presentationml/2006/main">
  <p:tag name="AS_UNIQUEID" val="61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p="http://schemas.openxmlformats.org/presentationml/2006/main">
  <p:tag name="AS_UNIQUEID" val="809"/>
</p:tagLst>
</file>

<file path=ppt/tags/tag181.xml><?xml version="1.0" encoding="utf-8"?>
<p:tagLst xmlns:p="http://schemas.openxmlformats.org/presentationml/2006/main">
  <p:tag name="AS_UNIQUEID" val="810"/>
</p:tagLst>
</file>

<file path=ppt/tags/tag182.xml><?xml version="1.0" encoding="utf-8"?>
<p:tagLst xmlns:p="http://schemas.openxmlformats.org/presentationml/2006/main">
  <p:tag name="AS_UNIQUEID" val="812"/>
</p:tagLst>
</file>

<file path=ppt/tags/tag183.xml><?xml version="1.0" encoding="utf-8"?>
<p:tagLst xmlns:p="http://schemas.openxmlformats.org/presentationml/2006/main">
  <p:tag name="AS_UNIQUEID" val="813"/>
</p:tagLst>
</file>

<file path=ppt/tags/tag184.xml><?xml version="1.0" encoding="utf-8"?>
<p:tagLst xmlns:p="http://schemas.openxmlformats.org/presentationml/2006/main">
  <p:tag name="AS_UNIQUEID" val="814"/>
</p:tagLst>
</file>

<file path=ppt/tags/tag185.xml><?xml version="1.0" encoding="utf-8"?>
<p:tagLst xmlns:p="http://schemas.openxmlformats.org/presentationml/2006/main">
  <p:tag name="AS_UNIQUEID" val="815"/>
</p:tagLst>
</file>

<file path=ppt/tags/tag186.xml><?xml version="1.0" encoding="utf-8"?>
<p:tagLst xmlns:p="http://schemas.openxmlformats.org/presentationml/2006/main">
  <p:tag name="AS_UNIQUEID" val="816"/>
</p:tagLst>
</file>

<file path=ppt/tags/tag187.xml><?xml version="1.0" encoding="utf-8"?>
<p:tagLst xmlns:p="http://schemas.openxmlformats.org/presentationml/2006/main">
  <p:tag name="AS_UNIQUEID" val="817"/>
</p:tagLst>
</file>

<file path=ppt/tags/tag188.xml><?xml version="1.0" encoding="utf-8"?>
<p:tagLst xmlns:p="http://schemas.openxmlformats.org/presentationml/2006/main">
  <p:tag name="AS_UNIQUEID" val="819"/>
</p:tagLst>
</file>

<file path=ppt/tags/tag189.xml><?xml version="1.0" encoding="utf-8"?>
<p:tagLst xmlns:p="http://schemas.openxmlformats.org/presentationml/2006/main">
  <p:tag name="AS_UNIQUEID" val="820"/>
</p:tagLst>
</file>

<file path=ppt/tags/tag19.xml><?xml version="1.0" encoding="utf-8"?>
<p:tagLst xmlns:p="http://schemas.openxmlformats.org/presentationml/2006/main">
  <p:tag name="AS_UNIQUEID" val="61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p="http://schemas.openxmlformats.org/presentationml/2006/main">
  <p:tag name="AS_UNIQUEID" val="821"/>
</p:tagLst>
</file>

<file path=ppt/tags/tag191.xml><?xml version="1.0" encoding="utf-8"?>
<p:tagLst xmlns:p="http://schemas.openxmlformats.org/presentationml/2006/main">
  <p:tag name="AS_UNIQUEID" val="822"/>
</p:tagLst>
</file>

<file path=ppt/tags/tag192.xml><?xml version="1.0" encoding="utf-8"?>
<p:tagLst xmlns:p="http://schemas.openxmlformats.org/presentationml/2006/main">
  <p:tag name="AS_UNIQUEID" val="823"/>
</p:tagLst>
</file>

<file path=ppt/tags/tag193.xml><?xml version="1.0" encoding="utf-8"?>
<p:tagLst xmlns:p="http://schemas.openxmlformats.org/presentationml/2006/main">
  <p:tag name="AS_UNIQUEID" val="825"/>
</p:tagLst>
</file>

<file path=ppt/tags/tag194.xml><?xml version="1.0" encoding="utf-8"?>
<p:tagLst xmlns:p="http://schemas.openxmlformats.org/presentationml/2006/main">
  <p:tag name="AS_UNIQUEID" val="826"/>
</p:tagLst>
</file>

<file path=ppt/tags/tag195.xml><?xml version="1.0" encoding="utf-8"?>
<p:tagLst xmlns:p="http://schemas.openxmlformats.org/presentationml/2006/main">
  <p:tag name="AS_UNIQUEID" val="827"/>
</p:tagLst>
</file>

<file path=ppt/tags/tag196.xml><?xml version="1.0" encoding="utf-8"?>
<p:tagLst xmlns:p="http://schemas.openxmlformats.org/presentationml/2006/main">
  <p:tag name="AS_UNIQUEID" val="828"/>
</p:tagLst>
</file>

<file path=ppt/tags/tag197.xml><?xml version="1.0" encoding="utf-8"?>
<p:tagLst xmlns:p="http://schemas.openxmlformats.org/presentationml/2006/main">
  <p:tag name="AS_UNIQUEID" val="829"/>
</p:tagLst>
</file>

<file path=ppt/tags/tag198.xml><?xml version="1.0" encoding="utf-8"?>
<p:tagLst xmlns:p="http://schemas.openxmlformats.org/presentationml/2006/main">
  <p:tag name="AS_UNIQUEID" val="831"/>
</p:tagLst>
</file>

<file path=ppt/tags/tag199.xml><?xml version="1.0" encoding="utf-8"?>
<p:tagLst xmlns:p="http://schemas.openxmlformats.org/presentationml/2006/main">
  <p:tag name="AS_UNIQUEID" val="832"/>
</p:tagLst>
</file>

<file path=ppt/tags/tag2.xml><?xml version="1.0" encoding="utf-8"?>
<p:tagLst xmlns:p="http://schemas.openxmlformats.org/presentationml/2006/main">
  <p:tag name="AS_UNIQUEID" val="59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62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833"/>
</p:tagLst>
</file>

<file path=ppt/tags/tag201.xml><?xml version="1.0" encoding="utf-8"?>
<p:tagLst xmlns:p="http://schemas.openxmlformats.org/presentationml/2006/main">
  <p:tag name="AS_UNIQUEID" val="835"/>
</p:tagLst>
</file>

<file path=ppt/tags/tag202.xml><?xml version="1.0" encoding="utf-8"?>
<p:tagLst xmlns:p="http://schemas.openxmlformats.org/presentationml/2006/main">
  <p:tag name="AS_UNIQUEID" val="836"/>
</p:tagLst>
</file>

<file path=ppt/tags/tag203.xml><?xml version="1.0" encoding="utf-8"?>
<p:tagLst xmlns:p="http://schemas.openxmlformats.org/presentationml/2006/main">
  <p:tag name="AS_UNIQUEID" val="837"/>
</p:tagLst>
</file>

<file path=ppt/tags/tag204.xml><?xml version="1.0" encoding="utf-8"?>
<p:tagLst xmlns:p="http://schemas.openxmlformats.org/presentationml/2006/main">
  <p:tag name="AS_UNIQUEID" val="838"/>
</p:tagLst>
</file>

<file path=ppt/tags/tag205.xml><?xml version="1.0" encoding="utf-8"?>
<p:tagLst xmlns:p="http://schemas.openxmlformats.org/presentationml/2006/main">
  <p:tag name="AS_UNIQUEID" val="839"/>
</p:tagLst>
</file>

<file path=ppt/tags/tag206.xml><?xml version="1.0" encoding="utf-8"?>
<p:tagLst xmlns:p="http://schemas.openxmlformats.org/presentationml/2006/main">
  <p:tag name="AS_UNIQUEID" val="840"/>
</p:tagLst>
</file>

<file path=ppt/tags/tag207.xml><?xml version="1.0" encoding="utf-8"?>
<p:tagLst xmlns:p="http://schemas.openxmlformats.org/presentationml/2006/main">
  <p:tag name="AS_UNIQUEID" val="841"/>
</p:tagLst>
</file>

<file path=ppt/tags/tag208.xml><?xml version="1.0" encoding="utf-8"?>
<p:tagLst xmlns:p="http://schemas.openxmlformats.org/presentationml/2006/main">
  <p:tag name="AS_UNIQUEID" val="842"/>
</p:tagLst>
</file>

<file path=ppt/tags/tag209.xml><?xml version="1.0" encoding="utf-8"?>
<p:tagLst xmlns:p="http://schemas.openxmlformats.org/presentationml/2006/main">
  <p:tag name="AS_UNIQUEID" val="845"/>
</p:tagLst>
</file>

<file path=ppt/tags/tag21.xml><?xml version="1.0" encoding="utf-8"?>
<p:tagLst xmlns:p="http://schemas.openxmlformats.org/presentationml/2006/main">
  <p:tag name="AS_UNIQUEID" val="62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846"/>
</p:tagLst>
</file>

<file path=ppt/tags/tag211.xml><?xml version="1.0" encoding="utf-8"?>
<p:tagLst xmlns:p="http://schemas.openxmlformats.org/presentationml/2006/main">
  <p:tag name="AS_UNIQUEID" val="847"/>
</p:tagLst>
</file>

<file path=ppt/tags/tag212.xml><?xml version="1.0" encoding="utf-8"?>
<p:tagLst xmlns:p="http://schemas.openxmlformats.org/presentationml/2006/main">
  <p:tag name="AS_UNIQUEID" val="848"/>
</p:tagLst>
</file>

<file path=ppt/tags/tag213.xml><?xml version="1.0" encoding="utf-8"?>
<p:tagLst xmlns:p="http://schemas.openxmlformats.org/presentationml/2006/main">
  <p:tag name="AS_UNIQUEID" val="849"/>
</p:tagLst>
</file>

<file path=ppt/tags/tag214.xml><?xml version="1.0" encoding="utf-8"?>
<p:tagLst xmlns:p="http://schemas.openxmlformats.org/presentationml/2006/main">
  <p:tag name="AS_UNIQUEID" val="850"/>
</p:tagLst>
</file>

<file path=ppt/tags/tag215.xml><?xml version="1.0" encoding="utf-8"?>
<p:tagLst xmlns:p="http://schemas.openxmlformats.org/presentationml/2006/main">
  <p:tag name="AS_UNIQUEID" val="869"/>
</p:tagLst>
</file>

<file path=ppt/tags/tag216.xml><?xml version="1.0" encoding="utf-8"?>
<p:tagLst xmlns:p="http://schemas.openxmlformats.org/presentationml/2006/main">
  <p:tag name="AS_UNIQUEID" val="870"/>
</p:tagLst>
</file>

<file path=ppt/tags/tag217.xml><?xml version="1.0" encoding="utf-8"?>
<p:tagLst xmlns:p="http://schemas.openxmlformats.org/presentationml/2006/main">
  <p:tag name="AS_UNIQUEID" val="872"/>
</p:tagLst>
</file>

<file path=ppt/tags/tag218.xml><?xml version="1.0" encoding="utf-8"?>
<p:tagLst xmlns:p="http://schemas.openxmlformats.org/presentationml/2006/main">
  <p:tag name="AS_UNIQUEID" val="873"/>
</p:tagLst>
</file>

<file path=ppt/tags/tag219.xml><?xml version="1.0" encoding="utf-8"?>
<p:tagLst xmlns:p="http://schemas.openxmlformats.org/presentationml/2006/main">
  <p:tag name="AS_UNIQUEID" val="875"/>
</p:tagLst>
</file>

<file path=ppt/tags/tag22.xml><?xml version="1.0" encoding="utf-8"?>
<p:tagLst xmlns:p="http://schemas.openxmlformats.org/presentationml/2006/main">
  <p:tag name="AS_UNIQUEID" val="62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p="http://schemas.openxmlformats.org/presentationml/2006/main">
  <p:tag name="AS_UNIQUEID" val="876"/>
</p:tagLst>
</file>

<file path=ppt/tags/tag221.xml><?xml version="1.0" encoding="utf-8"?>
<p:tagLst xmlns:p="http://schemas.openxmlformats.org/presentationml/2006/main">
  <p:tag name="AS_UNIQUEID" val="877"/>
</p:tagLst>
</file>

<file path=ppt/tags/tag222.xml><?xml version="1.0" encoding="utf-8"?>
<p:tagLst xmlns:p="http://schemas.openxmlformats.org/presentationml/2006/main">
  <p:tag name="AS_UNIQUEID" val="878"/>
</p:tagLst>
</file>

<file path=ppt/tags/tag223.xml><?xml version="1.0" encoding="utf-8"?>
<p:tagLst xmlns:p="http://schemas.openxmlformats.org/presentationml/2006/main">
  <p:tag name="AS_UNIQUEID" val="879"/>
</p:tagLst>
</file>

<file path=ppt/tags/tag224.xml><?xml version="1.0" encoding="utf-8"?>
<p:tagLst xmlns:p="http://schemas.openxmlformats.org/presentationml/2006/main">
  <p:tag name="AS_UNIQUEID" val="881"/>
</p:tagLst>
</file>

<file path=ppt/tags/tag225.xml><?xml version="1.0" encoding="utf-8"?>
<p:tagLst xmlns:p="http://schemas.openxmlformats.org/presentationml/2006/main">
  <p:tag name="AS_UNIQUEID" val="882"/>
</p:tagLst>
</file>

<file path=ppt/tags/tag226.xml><?xml version="1.0" encoding="utf-8"?>
<p:tagLst xmlns:p="http://schemas.openxmlformats.org/presentationml/2006/main">
  <p:tag name="AS_UNIQUEID" val="888"/>
</p:tagLst>
</file>

<file path=ppt/tags/tag227.xml><?xml version="1.0" encoding="utf-8"?>
<p:tagLst xmlns:p="http://schemas.openxmlformats.org/presentationml/2006/main">
  <p:tag name="AS_UNIQUEID" val="889"/>
</p:tagLst>
</file>

<file path=ppt/tags/tag228.xml><?xml version="1.0" encoding="utf-8"?>
<p:tagLst xmlns:p="http://schemas.openxmlformats.org/presentationml/2006/main">
  <p:tag name="AS_UNIQUEID" val="890"/>
</p:tagLst>
</file>

<file path=ppt/tags/tag229.xml><?xml version="1.0" encoding="utf-8"?>
<p:tagLst xmlns:p="http://schemas.openxmlformats.org/presentationml/2006/main">
  <p:tag name="AS_UNIQUEID" val="891"/>
</p:tagLst>
</file>

<file path=ppt/tags/tag23.xml><?xml version="1.0" encoding="utf-8"?>
<p:tagLst xmlns:p="http://schemas.openxmlformats.org/presentationml/2006/main">
  <p:tag name="AS_UNIQUEID" val="62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p="http://schemas.openxmlformats.org/presentationml/2006/main">
  <p:tag name="AS_UNIQUEID" val="884"/>
</p:tagLst>
</file>

<file path=ppt/tags/tag231.xml><?xml version="1.0" encoding="utf-8"?>
<p:tagLst xmlns:p="http://schemas.openxmlformats.org/presentationml/2006/main">
  <p:tag name="AS_UNIQUEID" val="885"/>
</p:tagLst>
</file>

<file path=ppt/tags/tag232.xml><?xml version="1.0" encoding="utf-8"?>
<p:tagLst xmlns:p="http://schemas.openxmlformats.org/presentationml/2006/main">
  <p:tag name="AS_UNIQUEID" val="886"/>
</p:tagLst>
</file>

<file path=ppt/tags/tag233.xml><?xml version="1.0" encoding="utf-8"?>
<p:tagLst xmlns:p="http://schemas.openxmlformats.org/presentationml/2006/main">
  <p:tag name="AS_UNIQUEID" val="893"/>
</p:tagLst>
</file>

<file path=ppt/tags/tag234.xml><?xml version="1.0" encoding="utf-8"?>
<p:tagLst xmlns:p="http://schemas.openxmlformats.org/presentationml/2006/main">
  <p:tag name="AS_UNIQUEID" val="894"/>
</p:tagLst>
</file>

<file path=ppt/tags/tag235.xml><?xml version="1.0" encoding="utf-8"?>
<p:tagLst xmlns:p="http://schemas.openxmlformats.org/presentationml/2006/main">
  <p:tag name="AS_UNIQUEID" val="895"/>
</p:tagLst>
</file>

<file path=ppt/tags/tag236.xml><?xml version="1.0" encoding="utf-8"?>
<p:tagLst xmlns:p="http://schemas.openxmlformats.org/presentationml/2006/main">
  <p:tag name="AS_UNIQUEID" val="896"/>
</p:tagLst>
</file>

<file path=ppt/tags/tag237.xml><?xml version="1.0" encoding="utf-8"?>
<p:tagLst xmlns:p="http://schemas.openxmlformats.org/presentationml/2006/main">
  <p:tag name="AS_UNIQUEID" val="897"/>
</p:tagLst>
</file>

<file path=ppt/tags/tag238.xml><?xml version="1.0" encoding="utf-8"?>
<p:tagLst xmlns:p="http://schemas.openxmlformats.org/presentationml/2006/main">
  <p:tag name="AS_UNIQUEID" val="898"/>
</p:tagLst>
</file>

<file path=ppt/tags/tag239.xml><?xml version="1.0" encoding="utf-8"?>
<p:tagLst xmlns:p="http://schemas.openxmlformats.org/presentationml/2006/main">
  <p:tag name="AS_UNIQUEID" val="900"/>
</p:tagLst>
</file>

<file path=ppt/tags/tag24.xml><?xml version="1.0" encoding="utf-8"?>
<p:tagLst xmlns:p="http://schemas.openxmlformats.org/presentationml/2006/main">
  <p:tag name="AS_UNIQUEID" val="62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p="http://schemas.openxmlformats.org/presentationml/2006/main">
  <p:tag name="AS_UNIQUEID" val="901"/>
</p:tagLst>
</file>

<file path=ppt/tags/tag241.xml><?xml version="1.0" encoding="utf-8"?>
<p:tagLst xmlns:p="http://schemas.openxmlformats.org/presentationml/2006/main">
  <p:tag name="AS_UNIQUEID" val="902"/>
</p:tagLst>
</file>

<file path=ppt/tags/tag242.xml><?xml version="1.0" encoding="utf-8"?>
<p:tagLst xmlns:p="http://schemas.openxmlformats.org/presentationml/2006/main">
  <p:tag name="AS_UNIQUEID" val="903"/>
</p:tagLst>
</file>

<file path=ppt/tags/tag243.xml><?xml version="1.0" encoding="utf-8"?>
<p:tagLst xmlns:p="http://schemas.openxmlformats.org/presentationml/2006/main">
  <p:tag name="AS_UNIQUEID" val="904"/>
</p:tagLst>
</file>

<file path=ppt/tags/tag244.xml><?xml version="1.0" encoding="utf-8"?>
<p:tagLst xmlns:p="http://schemas.openxmlformats.org/presentationml/2006/main">
  <p:tag name="AS_UNIQUEID" val="906"/>
</p:tagLst>
</file>

<file path=ppt/tags/tag245.xml><?xml version="1.0" encoding="utf-8"?>
<p:tagLst xmlns:p="http://schemas.openxmlformats.org/presentationml/2006/main">
  <p:tag name="AS_UNIQUEID" val="907"/>
</p:tagLst>
</file>

<file path=ppt/tags/tag246.xml><?xml version="1.0" encoding="utf-8"?>
<p:tagLst xmlns:p="http://schemas.openxmlformats.org/presentationml/2006/main">
  <p:tag name="AS_UNIQUEID" val="908"/>
</p:tagLst>
</file>

<file path=ppt/tags/tag247.xml><?xml version="1.0" encoding="utf-8"?>
<p:tagLst xmlns:p="http://schemas.openxmlformats.org/presentationml/2006/main">
  <p:tag name="AS_UNIQUEID" val="909"/>
</p:tagLst>
</file>

<file path=ppt/tags/tag248.xml><?xml version="1.0" encoding="utf-8"?>
<p:tagLst xmlns:p="http://schemas.openxmlformats.org/presentationml/2006/main">
  <p:tag name="AS_UNIQUEID" val="910"/>
</p:tagLst>
</file>

<file path=ppt/tags/tag249.xml><?xml version="1.0" encoding="utf-8"?>
<p:tagLst xmlns:p="http://schemas.openxmlformats.org/presentationml/2006/main">
  <p:tag name="AS_UNIQUEID" val="911"/>
</p:tagLst>
</file>

<file path=ppt/tags/tag25.xml><?xml version="1.0" encoding="utf-8"?>
<p:tagLst xmlns:p="http://schemas.openxmlformats.org/presentationml/2006/main">
  <p:tag name="AS_UNIQUEID" val="62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p="http://schemas.openxmlformats.org/presentationml/2006/main">
  <p:tag name="AS_UNIQUEID" val="912"/>
</p:tagLst>
</file>

<file path=ppt/tags/tag251.xml><?xml version="1.0" encoding="utf-8"?>
<p:tagLst xmlns:p="http://schemas.openxmlformats.org/presentationml/2006/main">
  <p:tag name="AS_UNIQUEID" val="913"/>
</p:tagLst>
</file>

<file path=ppt/tags/tag252.xml><?xml version="1.0" encoding="utf-8"?>
<p:tagLst xmlns:p="http://schemas.openxmlformats.org/presentationml/2006/main">
  <p:tag name="AS_UNIQUEID" val="914"/>
</p:tagLst>
</file>

<file path=ppt/tags/tag253.xml><?xml version="1.0" encoding="utf-8"?>
<p:tagLst xmlns:p="http://schemas.openxmlformats.org/presentationml/2006/main">
  <p:tag name="AS_UNIQUEID" val="915"/>
</p:tagLst>
</file>

<file path=ppt/tags/tag254.xml><?xml version="1.0" encoding="utf-8"?>
<p:tagLst xmlns:p="http://schemas.openxmlformats.org/presentationml/2006/main">
  <p:tag name="AS_UNIQUEID" val="916"/>
</p:tagLst>
</file>

<file path=ppt/tags/tag255.xml><?xml version="1.0" encoding="utf-8"?>
<p:tagLst xmlns:p="http://schemas.openxmlformats.org/presentationml/2006/main">
  <p:tag name="AS_UNIQUEID" val="917"/>
</p:tagLst>
</file>

<file path=ppt/tags/tag256.xml><?xml version="1.0" encoding="utf-8"?>
<p:tagLst xmlns:p="http://schemas.openxmlformats.org/presentationml/2006/main">
  <p:tag name="AS_UNIQUEID" val="918"/>
</p:tagLst>
</file>

<file path=ppt/tags/tag257.xml><?xml version="1.0" encoding="utf-8"?>
<p:tagLst xmlns:p="http://schemas.openxmlformats.org/presentationml/2006/main">
  <p:tag name="AS_UNIQUEID" val="919"/>
</p:tagLst>
</file>

<file path=ppt/tags/tag258.xml><?xml version="1.0" encoding="utf-8"?>
<p:tagLst xmlns:p="http://schemas.openxmlformats.org/presentationml/2006/main">
  <p:tag name="AS_UNIQUEID" val="920"/>
</p:tagLst>
</file>

<file path=ppt/tags/tag259.xml><?xml version="1.0" encoding="utf-8"?>
<p:tagLst xmlns:p="http://schemas.openxmlformats.org/presentationml/2006/main">
  <p:tag name="AS_UNIQUEID" val="921"/>
</p:tagLst>
</file>

<file path=ppt/tags/tag26.xml><?xml version="1.0" encoding="utf-8"?>
<p:tagLst xmlns:p="http://schemas.openxmlformats.org/presentationml/2006/main">
  <p:tag name="AS_UNIQUEID" val="62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p="http://schemas.openxmlformats.org/presentationml/2006/main">
  <p:tag name="AS_UNIQUEID" val="922"/>
</p:tagLst>
</file>

<file path=ppt/tags/tag261.xml><?xml version="1.0" encoding="utf-8"?>
<p:tagLst xmlns:p="http://schemas.openxmlformats.org/presentationml/2006/main">
  <p:tag name="AS_UNIQUEID" val="924"/>
</p:tagLst>
</file>

<file path=ppt/tags/tag262.xml><?xml version="1.0" encoding="utf-8"?>
<p:tagLst xmlns:p="http://schemas.openxmlformats.org/presentationml/2006/main">
  <p:tag name="AS_UNIQUEID" val="925"/>
</p:tagLst>
</file>

<file path=ppt/tags/tag263.xml><?xml version="1.0" encoding="utf-8"?>
<p:tagLst xmlns:p="http://schemas.openxmlformats.org/presentationml/2006/main">
  <p:tag name="AS_UNIQUEID" val="926"/>
</p:tagLst>
</file>

<file path=ppt/tags/tag264.xml><?xml version="1.0" encoding="utf-8"?>
<p:tagLst xmlns:p="http://schemas.openxmlformats.org/presentationml/2006/main">
  <p:tag name="AS_UNIQUEID" val="927"/>
</p:tagLst>
</file>

<file path=ppt/tags/tag265.xml><?xml version="1.0" encoding="utf-8"?>
<p:tagLst xmlns:p="http://schemas.openxmlformats.org/presentationml/2006/main">
  <p:tag name="AS_UNIQUEID" val="928"/>
</p:tagLst>
</file>

<file path=ppt/tags/tag266.xml><?xml version="1.0" encoding="utf-8"?>
<p:tagLst xmlns:p="http://schemas.openxmlformats.org/presentationml/2006/main">
  <p:tag name="AS_UNIQUEID" val="930"/>
</p:tagLst>
</file>

<file path=ppt/tags/tag267.xml><?xml version="1.0" encoding="utf-8"?>
<p:tagLst xmlns:p="http://schemas.openxmlformats.org/presentationml/2006/main">
  <p:tag name="AS_UNIQUEID" val="931"/>
</p:tagLst>
</file>

<file path=ppt/tags/tag268.xml><?xml version="1.0" encoding="utf-8"?>
<p:tagLst xmlns:p="http://schemas.openxmlformats.org/presentationml/2006/main">
  <p:tag name="AS_UNIQUEID" val="932"/>
</p:tagLst>
</file>

<file path=ppt/tags/tag269.xml><?xml version="1.0" encoding="utf-8"?>
<p:tagLst xmlns:p="http://schemas.openxmlformats.org/presentationml/2006/main">
  <p:tag name="AS_UNIQUEID" val="933"/>
</p:tagLst>
</file>

<file path=ppt/tags/tag27.xml><?xml version="1.0" encoding="utf-8"?>
<p:tagLst xmlns:p="http://schemas.openxmlformats.org/presentationml/2006/main">
  <p:tag name="AS_UNIQUEID" val="62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934"/>
</p:tagLst>
</file>

<file path=ppt/tags/tag271.xml><?xml version="1.0" encoding="utf-8"?>
<p:tagLst xmlns:p="http://schemas.openxmlformats.org/presentationml/2006/main">
  <p:tag name="AS_UNIQUEID" val="935"/>
</p:tagLst>
</file>

<file path=ppt/tags/tag272.xml><?xml version="1.0" encoding="utf-8"?>
<p:tagLst xmlns:p="http://schemas.openxmlformats.org/presentationml/2006/main">
  <p:tag name="AS_UNIQUEID" val="936"/>
</p:tagLst>
</file>

<file path=ppt/tags/tag273.xml><?xml version="1.0" encoding="utf-8"?>
<p:tagLst xmlns:p="http://schemas.openxmlformats.org/presentationml/2006/main">
  <p:tag name="AS_UNIQUEID" val="937"/>
</p:tagLst>
</file>

<file path=ppt/tags/tag274.xml><?xml version="1.0" encoding="utf-8"?>
<p:tagLst xmlns:p="http://schemas.openxmlformats.org/presentationml/2006/main">
  <p:tag name="AS_UNIQUEID" val="938"/>
</p:tagLst>
</file>

<file path=ppt/tags/tag275.xml><?xml version="1.0" encoding="utf-8"?>
<p:tagLst xmlns:p="http://schemas.openxmlformats.org/presentationml/2006/main">
  <p:tag name="AS_UNIQUEID" val="939"/>
</p:tagLst>
</file>

<file path=ppt/tags/tag276.xml><?xml version="1.0" encoding="utf-8"?>
<p:tagLst xmlns:p="http://schemas.openxmlformats.org/presentationml/2006/main">
  <p:tag name="AS_UNIQUEID" val="940"/>
</p:tagLst>
</file>

<file path=ppt/tags/tag277.xml><?xml version="1.0" encoding="utf-8"?>
<p:tagLst xmlns:p="http://schemas.openxmlformats.org/presentationml/2006/main">
  <p:tag name="AS_UNIQUEID" val="941"/>
</p:tagLst>
</file>

<file path=ppt/tags/tag278.xml><?xml version="1.0" encoding="utf-8"?>
<p:tagLst xmlns:p="http://schemas.openxmlformats.org/presentationml/2006/main">
  <p:tag name="AS_UNIQUEID" val="942"/>
</p:tagLst>
</file>

<file path=ppt/tags/tag279.xml><?xml version="1.0" encoding="utf-8"?>
<p:tagLst xmlns:p="http://schemas.openxmlformats.org/presentationml/2006/main">
  <p:tag name="AS_UNIQUEID" val="943"/>
</p:tagLst>
</file>

<file path=ppt/tags/tag28.xml><?xml version="1.0" encoding="utf-8"?>
<p:tagLst xmlns:p="http://schemas.openxmlformats.org/presentationml/2006/main">
  <p:tag name="AS_UNIQUEID" val="62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944"/>
</p:tagLst>
</file>

<file path=ppt/tags/tag281.xml><?xml version="1.0" encoding="utf-8"?>
<p:tagLst xmlns:p="http://schemas.openxmlformats.org/presentationml/2006/main">
  <p:tag name="AS_UNIQUEID" val="945"/>
</p:tagLst>
</file>

<file path=ppt/tags/tag282.xml><?xml version="1.0" encoding="utf-8"?>
<p:tagLst xmlns:p="http://schemas.openxmlformats.org/presentationml/2006/main">
  <p:tag name="AS_UNIQUEID" val="946"/>
</p:tagLst>
</file>

<file path=ppt/tags/tag283.xml><?xml version="1.0" encoding="utf-8"?>
<p:tagLst xmlns:p="http://schemas.openxmlformats.org/presentationml/2006/main">
  <p:tag name="AS_UNIQUEID" val="948"/>
</p:tagLst>
</file>

<file path=ppt/tags/tag284.xml><?xml version="1.0" encoding="utf-8"?>
<p:tagLst xmlns:p="http://schemas.openxmlformats.org/presentationml/2006/main">
  <p:tag name="AS_UNIQUEID" val="949"/>
</p:tagLst>
</file>

<file path=ppt/tags/tag285.xml><?xml version="1.0" encoding="utf-8"?>
<p:tagLst xmlns:p="http://schemas.openxmlformats.org/presentationml/2006/main">
  <p:tag name="AS_UNIQUEID" val="950"/>
</p:tagLst>
</file>

<file path=ppt/tags/tag286.xml><?xml version="1.0" encoding="utf-8"?>
<p:tagLst xmlns:p="http://schemas.openxmlformats.org/presentationml/2006/main">
  <p:tag name="AS_UNIQUEID" val="951"/>
</p:tagLst>
</file>

<file path=ppt/tags/tag287.xml><?xml version="1.0" encoding="utf-8"?>
<p:tagLst xmlns:p="http://schemas.openxmlformats.org/presentationml/2006/main">
  <p:tag name="AS_UNIQUEID" val="952"/>
</p:tagLst>
</file>

<file path=ppt/tags/tag288.xml><?xml version="1.0" encoding="utf-8"?>
<p:tagLst xmlns:p="http://schemas.openxmlformats.org/presentationml/2006/main">
  <p:tag name="AS_UNIQUEID" val="953"/>
</p:tagLst>
</file>

<file path=ppt/tags/tag289.xml><?xml version="1.0" encoding="utf-8"?>
<p:tagLst xmlns:p="http://schemas.openxmlformats.org/presentationml/2006/main">
  <p:tag name="AS_UNIQUEID" val="954"/>
</p:tagLst>
</file>

<file path=ppt/tags/tag29.xml><?xml version="1.0" encoding="utf-8"?>
<p:tagLst xmlns:p="http://schemas.openxmlformats.org/presentationml/2006/main">
  <p:tag name="AS_UNIQUEID" val="63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955"/>
</p:tagLst>
</file>

<file path=ppt/tags/tag291.xml><?xml version="1.0" encoding="utf-8"?>
<p:tagLst xmlns:p="http://schemas.openxmlformats.org/presentationml/2006/main">
  <p:tag name="AS_UNIQUEID" val="956"/>
</p:tagLst>
</file>

<file path=ppt/tags/tag292.xml><?xml version="1.0" encoding="utf-8"?>
<p:tagLst xmlns:p="http://schemas.openxmlformats.org/presentationml/2006/main">
  <p:tag name="AS_UNIQUEID" val="958"/>
</p:tagLst>
</file>

<file path=ppt/tags/tag293.xml><?xml version="1.0" encoding="utf-8"?>
<p:tagLst xmlns:p="http://schemas.openxmlformats.org/presentationml/2006/main">
  <p:tag name="AS_UNIQUEID" val="959"/>
</p:tagLst>
</file>

<file path=ppt/tags/tag294.xml><?xml version="1.0" encoding="utf-8"?>
<p:tagLst xmlns:p="http://schemas.openxmlformats.org/presentationml/2006/main">
  <p:tag name="AS_UNIQUEID" val="960"/>
</p:tagLst>
</file>

<file path=ppt/tags/tag295.xml><?xml version="1.0" encoding="utf-8"?>
<p:tagLst xmlns:p="http://schemas.openxmlformats.org/presentationml/2006/main">
  <p:tag name="AS_UNIQUEID" val="961"/>
</p:tagLst>
</file>

<file path=ppt/tags/tag296.xml><?xml version="1.0" encoding="utf-8"?>
<p:tagLst xmlns:p="http://schemas.openxmlformats.org/presentationml/2006/main">
  <p:tag name="AS_UNIQUEID" val="962"/>
</p:tagLst>
</file>

<file path=ppt/tags/tag297.xml><?xml version="1.0" encoding="utf-8"?>
<p:tagLst xmlns:p="http://schemas.openxmlformats.org/presentationml/2006/main">
  <p:tag name="AS_UNIQUEID" val="964"/>
</p:tagLst>
</file>

<file path=ppt/tags/tag298.xml><?xml version="1.0" encoding="utf-8"?>
<p:tagLst xmlns:p="http://schemas.openxmlformats.org/presentationml/2006/main">
  <p:tag name="AS_UNIQUEID" val="965"/>
</p:tagLst>
</file>

<file path=ppt/tags/tag299.xml><?xml version="1.0" encoding="utf-8"?>
<p:tagLst xmlns:p="http://schemas.openxmlformats.org/presentationml/2006/main">
  <p:tag name="AS_UNIQUEID" val="966"/>
</p:tagLst>
</file>

<file path=ppt/tags/tag3.xml><?xml version="1.0" encoding="utf-8"?>
<p:tagLst xmlns:p="http://schemas.openxmlformats.org/presentationml/2006/main">
  <p:tag name="AS_UNIQUEID" val="600"/>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63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p="http://schemas.openxmlformats.org/presentationml/2006/main">
  <p:tag name="AS_UNIQUEID" val="967"/>
</p:tagLst>
</file>

<file path=ppt/tags/tag301.xml><?xml version="1.0" encoding="utf-8"?>
<p:tagLst xmlns:p="http://schemas.openxmlformats.org/presentationml/2006/main">
  <p:tag name="AS_UNIQUEID" val="968"/>
</p:tagLst>
</file>

<file path=ppt/tags/tag302.xml><?xml version="1.0" encoding="utf-8"?>
<p:tagLst xmlns:p="http://schemas.openxmlformats.org/presentationml/2006/main">
  <p:tag name="AS_UNIQUEID" val="969"/>
</p:tagLst>
</file>

<file path=ppt/tags/tag303.xml><?xml version="1.0" encoding="utf-8"?>
<p:tagLst xmlns:p="http://schemas.openxmlformats.org/presentationml/2006/main">
  <p:tag name="AS_UNIQUEID" val="970"/>
</p:tagLst>
</file>

<file path=ppt/tags/tag304.xml><?xml version="1.0" encoding="utf-8"?>
<p:tagLst xmlns:p="http://schemas.openxmlformats.org/presentationml/2006/main">
  <p:tag name="AS_UNIQUEID" val="971"/>
</p:tagLst>
</file>

<file path=ppt/tags/tag305.xml><?xml version="1.0" encoding="utf-8"?>
<p:tagLst xmlns:p="http://schemas.openxmlformats.org/presentationml/2006/main">
  <p:tag name="AS_UNIQUEID" val="972"/>
</p:tagLst>
</file>

<file path=ppt/tags/tag306.xml><?xml version="1.0" encoding="utf-8"?>
<p:tagLst xmlns:p="http://schemas.openxmlformats.org/presentationml/2006/main">
  <p:tag name="AS_UNIQUEID" val="973"/>
</p:tagLst>
</file>

<file path=ppt/tags/tag307.xml><?xml version="1.0" encoding="utf-8"?>
<p:tagLst xmlns:p="http://schemas.openxmlformats.org/presentationml/2006/main">
  <p:tag name="AS_UNIQUEID" val="974"/>
</p:tagLst>
</file>

<file path=ppt/tags/tag308.xml><?xml version="1.0" encoding="utf-8"?>
<p:tagLst xmlns:p="http://schemas.openxmlformats.org/presentationml/2006/main">
  <p:tag name="AS_UNIQUEID" val="975"/>
</p:tagLst>
</file>

<file path=ppt/tags/tag309.xml><?xml version="1.0" encoding="utf-8"?>
<p:tagLst xmlns:p="http://schemas.openxmlformats.org/presentationml/2006/main">
  <p:tag name="AS_UNIQUEID" val="976"/>
</p:tagLst>
</file>

<file path=ppt/tags/tag31.xml><?xml version="1.0" encoding="utf-8"?>
<p:tagLst xmlns:p="http://schemas.openxmlformats.org/presentationml/2006/main">
  <p:tag name="AS_UNIQUEID" val="63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p="http://schemas.openxmlformats.org/presentationml/2006/main">
  <p:tag name="AS_UNIQUEID" val="977"/>
</p:tagLst>
</file>

<file path=ppt/tags/tag311.xml><?xml version="1.0" encoding="utf-8"?>
<p:tagLst xmlns:p="http://schemas.openxmlformats.org/presentationml/2006/main">
  <p:tag name="AS_UNIQUEID" val="978"/>
</p:tagLst>
</file>

<file path=ppt/tags/tag312.xml><?xml version="1.0" encoding="utf-8"?>
<p:tagLst xmlns:p="http://schemas.openxmlformats.org/presentationml/2006/main">
  <p:tag name="AS_UNIQUEID" val="979"/>
</p:tagLst>
</file>

<file path=ppt/tags/tag313.xml><?xml version="1.0" encoding="utf-8"?>
<p:tagLst xmlns:p="http://schemas.openxmlformats.org/presentationml/2006/main">
  <p:tag name="AS_UNIQUEID" val="980"/>
</p:tagLst>
</file>

<file path=ppt/tags/tag314.xml><?xml version="1.0" encoding="utf-8"?>
<p:tagLst xmlns:p="http://schemas.openxmlformats.org/presentationml/2006/main">
  <p:tag name="AS_UNIQUEID" val="982"/>
  <p:tag name="KSO_WM_UNIT_TABLE_BEAUTIFY" val="smartTable{ffaf72b4-68ee-467e-b0c5-79b33fed5b5e}"/>
</p:tagLst>
</file>

<file path=ppt/tags/tag315.xml><?xml version="1.0" encoding="utf-8"?>
<p:tagLst xmlns:p="http://schemas.openxmlformats.org/presentationml/2006/main">
  <p:tag name="AS_UNIQUEID" val="983"/>
</p:tagLst>
</file>

<file path=ppt/tags/tag316.xml><?xml version="1.0" encoding="utf-8"?>
<p:tagLst xmlns:p="http://schemas.openxmlformats.org/presentationml/2006/main">
  <p:tag name="AS_UNIQUEID" val="985"/>
</p:tagLst>
</file>

<file path=ppt/tags/tag317.xml><?xml version="1.0" encoding="utf-8"?>
<p:tagLst xmlns:p="http://schemas.openxmlformats.org/presentationml/2006/main">
  <p:tag name="AS_UNIQUEID" val="986"/>
</p:tagLst>
</file>

<file path=ppt/tags/tag318.xml><?xml version="1.0" encoding="utf-8"?>
<p:tagLst xmlns:p="http://schemas.openxmlformats.org/presentationml/2006/main">
  <p:tag name="AS_UNIQUEID" val="988"/>
</p:tagLst>
</file>

<file path=ppt/tags/tag319.xml><?xml version="1.0" encoding="utf-8"?>
<p:tagLst xmlns:p="http://schemas.openxmlformats.org/presentationml/2006/main">
  <p:tag name="AS_UNIQUEID" val="989"/>
</p:tagLst>
</file>

<file path=ppt/tags/tag32.xml><?xml version="1.0" encoding="utf-8"?>
<p:tagLst xmlns:p="http://schemas.openxmlformats.org/presentationml/2006/main">
  <p:tag name="AS_UNIQUEID" val="63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p="http://schemas.openxmlformats.org/presentationml/2006/main">
  <p:tag name="AS_UNIQUEID" val="991"/>
</p:tagLst>
</file>

<file path=ppt/tags/tag321.xml><?xml version="1.0" encoding="utf-8"?>
<p:tagLst xmlns:p="http://schemas.openxmlformats.org/presentationml/2006/main">
  <p:tag name="AS_UNIQUEID" val="992"/>
</p:tagLst>
</file>

<file path=ppt/tags/tag322.xml><?xml version="1.0" encoding="utf-8"?>
<p:tagLst xmlns:p="http://schemas.openxmlformats.org/presentationml/2006/main">
  <p:tag name="AS_UNIQUEID" val="993"/>
</p:tagLst>
</file>

<file path=ppt/tags/tag323.xml><?xml version="1.0" encoding="utf-8"?>
<p:tagLst xmlns:p="http://schemas.openxmlformats.org/presentationml/2006/main">
  <p:tag name="AS_UNIQUEID" val="999"/>
</p:tagLst>
</file>

<file path=ppt/tags/tag324.xml><?xml version="1.0" encoding="utf-8"?>
<p:tagLst xmlns:p="http://schemas.openxmlformats.org/presentationml/2006/main">
  <p:tag name="AS_UNIQUEID" val="1000"/>
</p:tagLst>
</file>

<file path=ppt/tags/tag325.xml><?xml version="1.0" encoding="utf-8"?>
<p:tagLst xmlns:p="http://schemas.openxmlformats.org/presentationml/2006/main">
  <p:tag name="AS_UNIQUEID" val="1001"/>
</p:tagLst>
</file>

<file path=ppt/tags/tag326.xml><?xml version="1.0" encoding="utf-8"?>
<p:tagLst xmlns:p="http://schemas.openxmlformats.org/presentationml/2006/main">
  <p:tag name="AS_UNIQUEID" val="1002"/>
</p:tagLst>
</file>

<file path=ppt/tags/tag327.xml><?xml version="1.0" encoding="utf-8"?>
<p:tagLst xmlns:p="http://schemas.openxmlformats.org/presentationml/2006/main">
  <p:tag name="AS_UNIQUEID" val="995"/>
</p:tagLst>
</file>

<file path=ppt/tags/tag328.xml><?xml version="1.0" encoding="utf-8"?>
<p:tagLst xmlns:p="http://schemas.openxmlformats.org/presentationml/2006/main">
  <p:tag name="AS_UNIQUEID" val="996"/>
</p:tagLst>
</file>

<file path=ppt/tags/tag329.xml><?xml version="1.0" encoding="utf-8"?>
<p:tagLst xmlns:p="http://schemas.openxmlformats.org/presentationml/2006/main">
  <p:tag name="AS_UNIQUEID" val="997"/>
</p:tagLst>
</file>

<file path=ppt/tags/tag33.xml><?xml version="1.0" encoding="utf-8"?>
<p:tagLst xmlns:p="http://schemas.openxmlformats.org/presentationml/2006/main">
  <p:tag name="AS_UNIQUEID" val="63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0.xml><?xml version="1.0" encoding="utf-8"?>
<p:tagLst xmlns:p="http://schemas.openxmlformats.org/presentationml/2006/main">
  <p:tag name="AS_UNIQUEID" val="1004"/>
</p:tagLst>
</file>

<file path=ppt/tags/tag331.xml><?xml version="1.0" encoding="utf-8"?>
<p:tagLst xmlns:p="http://schemas.openxmlformats.org/presentationml/2006/main">
  <p:tag name="AS_UNIQUEID" val="1005"/>
</p:tagLst>
</file>

<file path=ppt/tags/tag332.xml><?xml version="1.0" encoding="utf-8"?>
<p:tagLst xmlns:p="http://schemas.openxmlformats.org/presentationml/2006/main">
  <p:tag name="AS_UNIQUEID" val="1007"/>
</p:tagLst>
</file>

<file path=ppt/tags/tag333.xml><?xml version="1.0" encoding="utf-8"?>
<p:tagLst xmlns:p="http://schemas.openxmlformats.org/presentationml/2006/main">
  <p:tag name="AS_UNIQUEID" val="1008"/>
</p:tagLst>
</file>

<file path=ppt/tags/tag334.xml><?xml version="1.0" encoding="utf-8"?>
<p:tagLst xmlns:p="http://schemas.openxmlformats.org/presentationml/2006/main">
  <p:tag name="AS_UNIQUEID" val="1009"/>
</p:tagLst>
</file>

<file path=ppt/tags/tag335.xml><?xml version="1.0" encoding="utf-8"?>
<p:tagLst xmlns:p="http://schemas.openxmlformats.org/presentationml/2006/main">
  <p:tag name="AS_UNIQUEID" val="1010"/>
</p:tagLst>
</file>

<file path=ppt/tags/tag336.xml><?xml version="1.0" encoding="utf-8"?>
<p:tagLst xmlns:p="http://schemas.openxmlformats.org/presentationml/2006/main">
  <p:tag name="AS_UNIQUEID" val="1011"/>
</p:tagLst>
</file>

<file path=ppt/tags/tag337.xml><?xml version="1.0" encoding="utf-8"?>
<p:tagLst xmlns:p="http://schemas.openxmlformats.org/presentationml/2006/main">
  <p:tag name="AS_UNIQUEID" val="1012"/>
</p:tagLst>
</file>

<file path=ppt/tags/tag338.xml><?xml version="1.0" encoding="utf-8"?>
<p:tagLst xmlns:p="http://schemas.openxmlformats.org/presentationml/2006/main">
  <p:tag name="AS_UNIQUEID" val="1013"/>
</p:tagLst>
</file>

<file path=ppt/tags/tag339.xml><?xml version="1.0" encoding="utf-8"?>
<p:tagLst xmlns:p="http://schemas.openxmlformats.org/presentationml/2006/main">
  <p:tag name="AS_UNIQUEID" val="1014"/>
</p:tagLst>
</file>

<file path=ppt/tags/tag34.xml><?xml version="1.0" encoding="utf-8"?>
<p:tagLst xmlns:p="http://schemas.openxmlformats.org/presentationml/2006/main">
  <p:tag name="AS_UNIQUEID" val="63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0.xml><?xml version="1.0" encoding="utf-8"?>
<p:tagLst xmlns:p="http://schemas.openxmlformats.org/presentationml/2006/main">
  <p:tag name="AS_UNIQUEID" val="1016"/>
</p:tagLst>
</file>

<file path=ppt/tags/tag341.xml><?xml version="1.0" encoding="utf-8"?>
<p:tagLst xmlns:p="http://schemas.openxmlformats.org/presentationml/2006/main">
  <p:tag name="AS_UNIQUEID" val="1017"/>
</p:tagLst>
</file>

<file path=ppt/tags/tag342.xml><?xml version="1.0" encoding="utf-8"?>
<p:tagLst xmlns:p="http://schemas.openxmlformats.org/presentationml/2006/main">
  <p:tag name="AS_UNIQUEID" val="596"/>
</p:tagLst>
</file>

<file path=ppt/tags/tag343.xml><?xml version="1.0" encoding="utf-8"?>
<p:tagLst xmlns:p="http://schemas.openxmlformats.org/presentationml/2006/main">
  <p:tag name="AS_UNIQUEID" val="1019"/>
</p:tagLst>
</file>

<file path=ppt/tags/tag344.xml><?xml version="1.0" encoding="utf-8"?>
<p:tagLst xmlns:p="http://schemas.openxmlformats.org/presentationml/2006/main">
  <p:tag name="AS_UNIQUEID" val="1021"/>
</p:tagLst>
</file>

<file path=ppt/tags/tag345.xml><?xml version="1.0" encoding="utf-8"?>
<p:tagLst xmlns:p="http://schemas.openxmlformats.org/presentationml/2006/main">
  <p:tag name="AS_UNIQUEID" val="1022"/>
</p:tagLst>
</file>

<file path=ppt/tags/tag346.xml><?xml version="1.0" encoding="utf-8"?>
<p:tagLst xmlns:p="http://schemas.openxmlformats.org/presentationml/2006/main">
  <p:tag name="AS_UNIQUEID" val="1023"/>
</p:tagLst>
</file>

<file path=ppt/tags/tag347.xml><?xml version="1.0" encoding="utf-8"?>
<p:tagLst xmlns:p="http://schemas.openxmlformats.org/presentationml/2006/main">
  <p:tag name="AS_UNIQUEID" val="1024"/>
</p:tagLst>
</file>

<file path=ppt/tags/tag348.xml><?xml version="1.0" encoding="utf-8"?>
<p:tagLst xmlns:p="http://schemas.openxmlformats.org/presentationml/2006/main">
  <p:tag name="AS_UNIQUEID" val="570"/>
</p:tagLst>
</file>

<file path=ppt/tags/tag349.xml><?xml version="1.0" encoding="utf-8"?>
<p:tagLst xmlns:p="http://schemas.openxmlformats.org/presentationml/2006/main">
  <p:tag name="AS_UNIQUEID" val="1029"/>
</p:tagLst>
</file>

<file path=ppt/tags/tag35.xml><?xml version="1.0" encoding="utf-8"?>
<p:tagLst xmlns:p="http://schemas.openxmlformats.org/presentationml/2006/main">
  <p:tag name="AS_UNIQUEID" val="63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0.xml><?xml version="1.0" encoding="utf-8"?>
<p:tagLst xmlns:p="http://schemas.openxmlformats.org/presentationml/2006/main">
  <p:tag name="AS_UNIQUEID" val="1030"/>
</p:tagLst>
</file>

<file path=ppt/tags/tag351.xml><?xml version="1.0" encoding="utf-8"?>
<p:tagLst xmlns:p="http://schemas.openxmlformats.org/presentationml/2006/main">
  <p:tag name="AS_UNIQUEID" val="1031"/>
</p:tagLst>
</file>

<file path=ppt/tags/tag352.xml><?xml version="1.0" encoding="utf-8"?>
<p:tagLst xmlns:p="http://schemas.openxmlformats.org/presentationml/2006/main">
  <p:tag name="AS_UNIQUEID" val="570"/>
</p:tagLst>
</file>

<file path=ppt/tags/tag353.xml><?xml version="1.0" encoding="utf-8"?>
<p:tagLst xmlns:p="http://schemas.openxmlformats.org/presentationml/2006/main">
  <p:tag name="AS_UNIQUEID" val="1033"/>
</p:tagLst>
</file>

<file path=ppt/tags/tag354.xml><?xml version="1.0" encoding="utf-8"?>
<p:tagLst xmlns:p="http://schemas.openxmlformats.org/presentationml/2006/main">
  <p:tag name="AS_UNIQUEID" val="1034"/>
</p:tagLst>
</file>

<file path=ppt/tags/tag355.xml><?xml version="1.0" encoding="utf-8"?>
<p:tagLst xmlns:p="http://schemas.openxmlformats.org/presentationml/2006/main">
  <p:tag name="AS_UNIQUEID" val="1035"/>
</p:tagLst>
</file>

<file path=ppt/tags/tag356.xml><?xml version="1.0" encoding="utf-8"?>
<p:tagLst xmlns:p="http://schemas.openxmlformats.org/presentationml/2006/main">
  <p:tag name="AS_UNIQUEID" val="1037"/>
</p:tagLst>
</file>

<file path=ppt/tags/tag357.xml><?xml version="1.0" encoding="utf-8"?>
<p:tagLst xmlns:p="http://schemas.openxmlformats.org/presentationml/2006/main">
  <p:tag name="AS_UNIQUEID" val="1038"/>
</p:tagLst>
</file>

<file path=ppt/tags/tag358.xml><?xml version="1.0" encoding="utf-8"?>
<p:tagLst xmlns:p="http://schemas.openxmlformats.org/presentationml/2006/main">
  <p:tag name="AS_UNIQUEID" val="1039"/>
</p:tagLst>
</file>

<file path=ppt/tags/tag359.xml><?xml version="1.0" encoding="utf-8"?>
<p:tagLst xmlns:p="http://schemas.openxmlformats.org/presentationml/2006/main">
  <p:tag name="AS_UNIQUEID" val="1040"/>
</p:tagLst>
</file>

<file path=ppt/tags/tag36.xml><?xml version="1.0" encoding="utf-8"?>
<p:tagLst xmlns:p="http://schemas.openxmlformats.org/presentationml/2006/main">
  <p:tag name="AS_UNIQUEID" val="63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0.xml><?xml version="1.0" encoding="utf-8"?>
<p:tagLst xmlns:p="http://schemas.openxmlformats.org/presentationml/2006/main">
  <p:tag name="AS_UNIQUEID" val="1041"/>
</p:tagLst>
</file>

<file path=ppt/tags/tag361.xml><?xml version="1.0" encoding="utf-8"?>
<p:tagLst xmlns:p="http://schemas.openxmlformats.org/presentationml/2006/main">
  <p:tag name="AS_UNIQUEID" val="852"/>
</p:tagLst>
</file>

<file path=ppt/tags/tag362.xml><?xml version="1.0" encoding="utf-8"?>
<p:tagLst xmlns:p="http://schemas.openxmlformats.org/presentationml/2006/main">
  <p:tag name="AS_UNIQUEID" val="853"/>
</p:tagLst>
</file>

<file path=ppt/tags/tag363.xml><?xml version="1.0" encoding="utf-8"?>
<p:tagLst xmlns:p="http://schemas.openxmlformats.org/presentationml/2006/main">
  <p:tag name="AS_UNIQUEID" val="854"/>
</p:tagLst>
</file>

<file path=ppt/tags/tag364.xml><?xml version="1.0" encoding="utf-8"?>
<p:tagLst xmlns:p="http://schemas.openxmlformats.org/presentationml/2006/main">
  <p:tag name="AS_UNIQUEID" val="855"/>
</p:tagLst>
</file>

<file path=ppt/tags/tag365.xml><?xml version="1.0" encoding="utf-8"?>
<p:tagLst xmlns:p="http://schemas.openxmlformats.org/presentationml/2006/main">
  <p:tag name="AS_UNIQUEID" val="856"/>
</p:tagLst>
</file>

<file path=ppt/tags/tag366.xml><?xml version="1.0" encoding="utf-8"?>
<p:tagLst xmlns:p="http://schemas.openxmlformats.org/presentationml/2006/main">
  <p:tag name="AS_UNIQUEID" val="857"/>
</p:tagLst>
</file>

<file path=ppt/tags/tag367.xml><?xml version="1.0" encoding="utf-8"?>
<p:tagLst xmlns:p="http://schemas.openxmlformats.org/presentationml/2006/main">
  <p:tag name="AS_OS" val="Unix 3.10 unknown"/>
  <p:tag name="AS_RELEASE_DATE" val="2020.11.30"/>
  <p:tag name="AS_TITLE" val="Aspose.Slides for Java"/>
  <p:tag name="AS_VERSION" val="20.11"/>
</p:tagLst>
</file>

<file path=ppt/tags/tag37.xml><?xml version="1.0" encoding="utf-8"?>
<p:tagLst xmlns:p="http://schemas.openxmlformats.org/presentationml/2006/main">
  <p:tag name="AS_UNIQUEID" val="64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AS_UNIQUEID" val="64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AS_UNIQUEID" val="64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AS_UNIQUEID" val="601"/>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644"/>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AS_UNIQUEID" val="64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AS_UNIQUEID" val="64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AS_UNIQUEID" val="64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AS_UNIQUEID" val="64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AS_UNIQUEID" val="65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AS_UNIQUEID" val="65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AS_UNIQUEID" val="65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AS_UNIQUEID" val="65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AS_UNIQUEID" val="65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AS_UNIQUEID" val="60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65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AS_UNIQUEID" val="65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AS_UNIQUEID" val="65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AS_UNIQUEID" val="66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AS_UNIQUEID" val="66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AS_UNIQUEID" val="66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AS_UNIQUEID" val="66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AS_UNIQUEID" val="665"/>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AS_UNIQUEID" val="666"/>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AS_UNIQUEID" val="66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AS_UNIQUEID" val="60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AS_UNIQUEID" val="66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AS_UNIQUEID" val="66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AS_UNIQUEID" val="670"/>
</p:tagLst>
</file>

<file path=ppt/tags/tag63.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AS_UNIQUEID" val="672"/>
</p:tagLst>
</file>

<file path=ppt/tags/tag65.xml><?xml version="1.0" encoding="utf-8"?>
<p:tagLst xmlns:p="http://schemas.openxmlformats.org/presentationml/2006/main">
  <p:tag name="AS_UNIQUEID" val="673"/>
</p:tagLst>
</file>

<file path=ppt/tags/tag66.xml><?xml version="1.0" encoding="utf-8"?>
<p:tagLst xmlns:p="http://schemas.openxmlformats.org/presentationml/2006/main">
  <p:tag name="AS_UNIQUEID" val="674"/>
</p:tagLst>
</file>

<file path=ppt/tags/tag67.xml><?xml version="1.0" encoding="utf-8"?>
<p:tagLst xmlns:p="http://schemas.openxmlformats.org/presentationml/2006/main">
  <p:tag name="AS_UNIQUEID" val="675"/>
</p:tagLst>
</file>

<file path=ppt/tags/tag68.xml><?xml version="1.0" encoding="utf-8"?>
<p:tagLst xmlns:p="http://schemas.openxmlformats.org/presentationml/2006/main">
  <p:tag name="AS_UNIQUEID" val="676"/>
</p:tagLst>
</file>

<file path=ppt/tags/tag69.xml><?xml version="1.0" encoding="utf-8"?>
<p:tagLst xmlns:p="http://schemas.openxmlformats.org/presentationml/2006/main">
  <p:tag name="AS_UNIQUEID" val="678"/>
</p:tagLst>
</file>

<file path=ppt/tags/tag7.xml><?xml version="1.0" encoding="utf-8"?>
<p:tagLst xmlns:p="http://schemas.openxmlformats.org/presentationml/2006/main">
  <p:tag name="AS_UNIQUEID" val="60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AS_UNIQUEID" val="679"/>
</p:tagLst>
</file>

<file path=ppt/tags/tag71.xml><?xml version="1.0" encoding="utf-8"?>
<p:tagLst xmlns:p="http://schemas.openxmlformats.org/presentationml/2006/main">
  <p:tag name="AS_UNIQUEID" val="680"/>
</p:tagLst>
</file>

<file path=ppt/tags/tag72.xml><?xml version="1.0" encoding="utf-8"?>
<p:tagLst xmlns:p="http://schemas.openxmlformats.org/presentationml/2006/main">
  <p:tag name="AS_UNIQUEID" val="681"/>
</p:tagLst>
</file>

<file path=ppt/tags/tag73.xml><?xml version="1.0" encoding="utf-8"?>
<p:tagLst xmlns:p="http://schemas.openxmlformats.org/presentationml/2006/main">
  <p:tag name="AS_UNIQUEID" val="682"/>
</p:tagLst>
</file>

<file path=ppt/tags/tag74.xml><?xml version="1.0" encoding="utf-8"?>
<p:tagLst xmlns:p="http://schemas.openxmlformats.org/presentationml/2006/main">
  <p:tag name="AS_UNIQUEID" val="684"/>
</p:tagLst>
</file>

<file path=ppt/tags/tag75.xml><?xml version="1.0" encoding="utf-8"?>
<p:tagLst xmlns:p="http://schemas.openxmlformats.org/presentationml/2006/main">
  <p:tag name="AS_UNIQUEID" val="685"/>
</p:tagLst>
</file>

<file path=ppt/tags/tag76.xml><?xml version="1.0" encoding="utf-8"?>
<p:tagLst xmlns:p="http://schemas.openxmlformats.org/presentationml/2006/main">
  <p:tag name="AS_UNIQUEID" val="686"/>
</p:tagLst>
</file>

<file path=ppt/tags/tag77.xml><?xml version="1.0" encoding="utf-8"?>
<p:tagLst xmlns:p="http://schemas.openxmlformats.org/presentationml/2006/main">
  <p:tag name="AS_UNIQUEID" val="687"/>
</p:tagLst>
</file>

<file path=ppt/tags/tag78.xml><?xml version="1.0" encoding="utf-8"?>
<p:tagLst xmlns:p="http://schemas.openxmlformats.org/presentationml/2006/main">
  <p:tag name="AS_UNIQUEID" val="688"/>
</p:tagLst>
</file>

<file path=ppt/tags/tag79.xml><?xml version="1.0" encoding="utf-8"?>
<p:tagLst xmlns:p="http://schemas.openxmlformats.org/presentationml/2006/main">
  <p:tag name="AS_UNIQUEID" val="690"/>
</p:tagLst>
</file>

<file path=ppt/tags/tag8.xml><?xml version="1.0" encoding="utf-8"?>
<p:tagLst xmlns:p="http://schemas.openxmlformats.org/presentationml/2006/main">
  <p:tag name="AS_UNIQUEID" val="60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691"/>
</p:tagLst>
</file>

<file path=ppt/tags/tag81.xml><?xml version="1.0" encoding="utf-8"?>
<p:tagLst xmlns:p="http://schemas.openxmlformats.org/presentationml/2006/main">
  <p:tag name="AS_UNIQUEID" val="692"/>
</p:tagLst>
</file>

<file path=ppt/tags/tag82.xml><?xml version="1.0" encoding="utf-8"?>
<p:tagLst xmlns:p="http://schemas.openxmlformats.org/presentationml/2006/main">
  <p:tag name="AS_UNIQUEID" val="693"/>
</p:tagLst>
</file>

<file path=ppt/tags/tag83.xml><?xml version="1.0" encoding="utf-8"?>
<p:tagLst xmlns:p="http://schemas.openxmlformats.org/presentationml/2006/main">
  <p:tag name="AS_UNIQUEID" val="694"/>
</p:tagLst>
</file>

<file path=ppt/tags/tag84.xml><?xml version="1.0" encoding="utf-8"?>
<p:tagLst xmlns:p="http://schemas.openxmlformats.org/presentationml/2006/main">
  <p:tag name="AS_UNIQUEID" val="695"/>
</p:tagLst>
</file>

<file path=ppt/tags/tag85.xml><?xml version="1.0" encoding="utf-8"?>
<p:tagLst xmlns:p="http://schemas.openxmlformats.org/presentationml/2006/main">
  <p:tag name="AS_UNIQUEID" val="697"/>
</p:tagLst>
</file>

<file path=ppt/tags/tag86.xml><?xml version="1.0" encoding="utf-8"?>
<p:tagLst xmlns:p="http://schemas.openxmlformats.org/presentationml/2006/main">
  <p:tag name="AS_UNIQUEID" val="698"/>
</p:tagLst>
</file>

<file path=ppt/tags/tag87.xml><?xml version="1.0" encoding="utf-8"?>
<p:tagLst xmlns:p="http://schemas.openxmlformats.org/presentationml/2006/main">
  <p:tag name="AS_UNIQUEID" val="699"/>
</p:tagLst>
</file>

<file path=ppt/tags/tag88.xml><?xml version="1.0" encoding="utf-8"?>
<p:tagLst xmlns:p="http://schemas.openxmlformats.org/presentationml/2006/main">
  <p:tag name="AS_UNIQUEID" val="700"/>
</p:tagLst>
</file>

<file path=ppt/tags/tag89.xml><?xml version="1.0" encoding="utf-8"?>
<p:tagLst xmlns:p="http://schemas.openxmlformats.org/presentationml/2006/main">
  <p:tag name="AS_UNIQUEID" val="701"/>
</p:tagLst>
</file>

<file path=ppt/tags/tag9.xml><?xml version="1.0" encoding="utf-8"?>
<p:tagLst xmlns:p="http://schemas.openxmlformats.org/presentationml/2006/main">
  <p:tag name="AS_UNIQUEID" val="60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702"/>
</p:tagLst>
</file>

<file path=ppt/tags/tag91.xml><?xml version="1.0" encoding="utf-8"?>
<p:tagLst xmlns:p="http://schemas.openxmlformats.org/presentationml/2006/main">
  <p:tag name="AS_UNIQUEID" val="703"/>
</p:tagLst>
</file>

<file path=ppt/tags/tag92.xml><?xml version="1.0" encoding="utf-8"?>
<p:tagLst xmlns:p="http://schemas.openxmlformats.org/presentationml/2006/main">
  <p:tag name="AS_UNIQUEID" val="704"/>
</p:tagLst>
</file>

<file path=ppt/tags/tag93.xml><?xml version="1.0" encoding="utf-8"?>
<p:tagLst xmlns:p="http://schemas.openxmlformats.org/presentationml/2006/main">
  <p:tag name="AS_UNIQUEID" val="706"/>
</p:tagLst>
</file>

<file path=ppt/tags/tag94.xml><?xml version="1.0" encoding="utf-8"?>
<p:tagLst xmlns:p="http://schemas.openxmlformats.org/presentationml/2006/main">
  <p:tag name="AS_UNIQUEID" val="707"/>
</p:tagLst>
</file>

<file path=ppt/tags/tag95.xml><?xml version="1.0" encoding="utf-8"?>
<p:tagLst xmlns:p="http://schemas.openxmlformats.org/presentationml/2006/main">
  <p:tag name="AS_UNIQUEID" val="708"/>
</p:tagLst>
</file>

<file path=ppt/tags/tag96.xml><?xml version="1.0" encoding="utf-8"?>
<p:tagLst xmlns:p="http://schemas.openxmlformats.org/presentationml/2006/main">
  <p:tag name="AS_UNIQUEID" val="709"/>
</p:tagLst>
</file>

<file path=ppt/tags/tag97.xml><?xml version="1.0" encoding="utf-8"?>
<p:tagLst xmlns:p="http://schemas.openxmlformats.org/presentationml/2006/main">
  <p:tag name="AS_UNIQUEID" val="711"/>
</p:tagLst>
</file>

<file path=ppt/tags/tag98.xml><?xml version="1.0" encoding="utf-8"?>
<p:tagLst xmlns:p="http://schemas.openxmlformats.org/presentationml/2006/main">
  <p:tag name="AS_UNIQUEID" val="712"/>
</p:tagLst>
</file>

<file path=ppt/tags/tag99.xml><?xml version="1.0" encoding="utf-8"?>
<p:tagLst xmlns:p="http://schemas.openxmlformats.org/presentationml/2006/main">
  <p:tag name="AS_UNIQUEID" val="713"/>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黑黄配色">
      <a:dk1>
        <a:sysClr val="windowText" lastClr="000000"/>
      </a:dk1>
      <a:lt1>
        <a:sysClr val="window" lastClr="FFFFFF"/>
      </a:lt1>
      <a:dk2>
        <a:srgbClr val="0A091B"/>
      </a:dk2>
      <a:lt2>
        <a:srgbClr val="F2F1F6"/>
      </a:lt2>
      <a:accent1>
        <a:srgbClr val="FFC000"/>
      </a:accent1>
      <a:accent2>
        <a:srgbClr val="ED7D31"/>
      </a:accent2>
      <a:accent3>
        <a:srgbClr val="C1C1C1"/>
      </a:accent3>
      <a:accent4>
        <a:srgbClr val="1FBAD8"/>
      </a:accent4>
      <a:accent5>
        <a:srgbClr val="4472C4"/>
      </a:accent5>
      <a:accent6>
        <a:srgbClr val="70AD47"/>
      </a:accent6>
      <a:hlink>
        <a:srgbClr val="0563C1"/>
      </a:hlink>
      <a:folHlink>
        <a:srgbClr val="954F72"/>
      </a:folHlink>
    </a:clrScheme>
    <a:fontScheme name="自定义 2">
      <a:majorFont>
        <a:latin typeface="Calibri"/>
        <a:ea typeface="微软雅黑"/>
        <a:cs typeface="Arial"/>
      </a:majorFont>
      <a:minorFont>
        <a:latin typeface="Calibri"/>
        <a:ea typeface="微软雅黑"/>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高清演示">
      <a:majorFont>
        <a:latin typeface="Arial Black"/>
        <a:ea typeface="微软雅黑"/>
        <a:cs typeface="Arial"/>
      </a:majorFont>
      <a:minorFont>
        <a:latin typeface="Arial"/>
        <a:ea typeface="微软雅黑 Light"/>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2340</Words>
  <Application>WPS 演示</Application>
  <PresentationFormat/>
  <Paragraphs>189</Paragraphs>
  <Slides>24</Slides>
  <Notes>3</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24</vt:i4>
      </vt:variant>
    </vt:vector>
  </HeadingPairs>
  <TitlesOfParts>
    <vt:vector size="43" baseType="lpstr">
      <vt:lpstr>Arial</vt:lpstr>
      <vt:lpstr>宋体</vt:lpstr>
      <vt:lpstr>Wingdings</vt:lpstr>
      <vt:lpstr>微软雅黑</vt:lpstr>
      <vt:lpstr>Wingdings</vt:lpstr>
      <vt:lpstr>方正兰亭粗黑_GBK</vt:lpstr>
      <vt:lpstr>Arial Black</vt:lpstr>
      <vt:lpstr>华康俪金黑W8(P)</vt:lpstr>
      <vt:lpstr>黑体</vt:lpstr>
      <vt:lpstr>Times New Roman</vt:lpstr>
      <vt:lpstr>楷体_GB2312</vt:lpstr>
      <vt:lpstr>华文隶书</vt:lpstr>
      <vt:lpstr>Calibri</vt:lpstr>
      <vt:lpstr>Arial Unicode MS</vt:lpstr>
      <vt:lpstr>个性印章</vt:lpstr>
      <vt:lpstr>新宋体</vt:lpstr>
      <vt:lpstr>Office 主题​​</vt:lpstr>
      <vt:lpstr>1_默认设计模板</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行者</cp:lastModifiedBy>
  <cp:revision>6</cp:revision>
  <cp:lastPrinted>2022-03-29T21:06:00Z</cp:lastPrinted>
  <dcterms:created xsi:type="dcterms:W3CDTF">2022-03-29T21:06:00Z</dcterms:created>
  <dcterms:modified xsi:type="dcterms:W3CDTF">2022-04-10T07:43:19Z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F3BE0278609C458081F9A35E05ADF780</vt:lpwstr>
  </property>
  <property fmtid="{D5CDD505-2E9C-101B-9397-08002B2CF9AE}" pid="7" name="KSOProductBuildVer">
    <vt:lpwstr>2052-11.1.0.11365</vt:lpwstr>
  </property>
</Properties>
</file>