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91" r:id="rId5"/>
    <p:sldId id="292" r:id="rId6"/>
    <p:sldId id="257" r:id="rId7"/>
    <p:sldId id="258" r:id="rId8"/>
    <p:sldId id="295" r:id="rId9"/>
    <p:sldId id="299" r:id="rId10"/>
    <p:sldId id="300" r:id="rId11"/>
    <p:sldId id="301" r:id="rId12"/>
    <p:sldId id="294" r:id="rId13"/>
    <p:sldId id="306" r:id="rId14"/>
    <p:sldId id="305" r:id="rId15"/>
    <p:sldId id="302" r:id="rId16"/>
    <p:sldId id="303" r:id="rId17"/>
    <p:sldId id="304" r:id="rId18"/>
    <p:sldId id="263" r:id="rId19"/>
    <p:sldId id="311" r:id="rId20"/>
    <p:sldId id="307" r:id="rId21"/>
    <p:sldId id="308" r:id="rId22"/>
    <p:sldId id="310" r:id="rId23"/>
    <p:sldId id="285" r:id="rId24"/>
    <p:sldId id="290" r:id="rId25"/>
  </p:sldIdLst>
  <p:sldSz cx="12192000" cy="6858000"/>
  <p:notesSz cx="7103745" cy="10234295"/>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p:scale>
          <a:sx n="60" d="100"/>
          <a:sy n="60" d="100"/>
        </p:scale>
        <p:origin x="-1062" y="-324"/>
      </p:cViewPr>
      <p:guideLst>
        <p:guide orient="horz" pos="2160"/>
        <p:guide pos="3840"/>
      </p:guideLst>
    </p:cSldViewPr>
  </p:slideViewPr>
  <p:notesTextViewPr>
    <p:cViewPr>
      <p:scale>
        <a:sx n="1" d="1"/>
        <a:sy n="1" d="1"/>
      </p:scale>
      <p:origin x="0" y="0"/>
    </p:cViewPr>
  </p:notesTextViewPr>
  <p:sorterViewPr>
    <p:cViewPr>
      <p:scale>
        <a:sx n="70" d="100"/>
        <a:sy n="70" d="100"/>
      </p:scale>
      <p:origin x="0" y="978"/>
    </p:cViewPr>
  </p:sorter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tags" Target="tags/tag194.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193.xml"/><Relationship Id="rId5" Type="http://schemas.openxmlformats.org/officeDocument/2006/relationships/tags" Target="../tags/tag192.xml"/><Relationship Id="rId4" Type="http://schemas.openxmlformats.org/officeDocument/2006/relationships/tags" Target="../tags/tag191.xml"/><Relationship Id="rId3" Type="http://schemas.openxmlformats.org/officeDocument/2006/relationships/tags" Target="../tags/tag190.xml"/><Relationship Id="rId2" Type="http://schemas.openxmlformats.org/officeDocument/2006/relationships/tags" Target="../tags/tag189.xml"/><Relationship Id="rId1" Type="http://schemas.openxmlformats.org/officeDocument/2006/relationships/tags" Target="../tags/tag18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4024313" y="0"/>
            <a:ext cx="3078162" cy="512763"/>
          </a:xfrm>
          <a:prstGeom prst="rect">
            <a:avLst/>
          </a:prstGeom>
        </p:spPr>
        <p:txBody>
          <a:bodyPr vert="horz" lIns="91440" tIns="45720" rIns="91440" bIns="45720" rtlCol="0"/>
          <a:lstStyle>
            <a:lvl1pPr algn="r">
              <a:defRPr sz="1200"/>
            </a:lvl1pPr>
          </a:lstStyle>
          <a:p>
            <a:fld id="{D4766708-9DC8-496F-BC69-5ED86D757FD6}"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482600" y="1279525"/>
            <a:ext cx="6140450" cy="34544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711200" y="4926013"/>
            <a:ext cx="5683250" cy="4029075"/>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custDataLst>
              <p:tags r:id="rId5"/>
            </p:custDataLst>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4024313" y="9721850"/>
            <a:ext cx="3078162" cy="512763"/>
          </a:xfrm>
          <a:prstGeom prst="rect">
            <a:avLst/>
          </a:prstGeom>
        </p:spPr>
        <p:txBody>
          <a:bodyPr vert="horz" lIns="91440" tIns="45720" rIns="91440" bIns="45720" rtlCol="0" anchor="b"/>
          <a:lstStyle>
            <a:lvl1pPr algn="r">
              <a:defRPr sz="1200"/>
            </a:lvl1pPr>
          </a:lstStyle>
          <a:p>
            <a:fld id="{DDCAE882-252E-4B18-B851-34198A1E84F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62.xml"/><Relationship Id="rId4" Type="http://schemas.openxmlformats.org/officeDocument/2006/relationships/tags" Target="../tags/tag61.xml"/><Relationship Id="rId3" Type="http://schemas.openxmlformats.org/officeDocument/2006/relationships/tags" Target="../tags/tag60.xml"/><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5" Type="http://schemas.openxmlformats.org/officeDocument/2006/relationships/tags" Target="../tags/tag153.xml"/><Relationship Id="rId4" Type="http://schemas.openxmlformats.org/officeDocument/2006/relationships/tags" Target="../tags/tag152.xml"/><Relationship Id="rId3" Type="http://schemas.openxmlformats.org/officeDocument/2006/relationships/tags" Target="../tags/tag151.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5" Type="http://schemas.openxmlformats.org/officeDocument/2006/relationships/tags" Target="../tags/tag172.xml"/><Relationship Id="rId4" Type="http://schemas.openxmlformats.org/officeDocument/2006/relationships/tags" Target="../tags/tag171.xml"/><Relationship Id="rId3" Type="http://schemas.openxmlformats.org/officeDocument/2006/relationships/tags" Target="../tags/tag170.xml"/><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5" Type="http://schemas.openxmlformats.org/officeDocument/2006/relationships/tags" Target="../tags/tag180.xml"/><Relationship Id="rId4" Type="http://schemas.openxmlformats.org/officeDocument/2006/relationships/tags" Target="../tags/tag179.xml"/><Relationship Id="rId3" Type="http://schemas.openxmlformats.org/officeDocument/2006/relationships/tags" Target="../tags/tag178.xml"/><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5" Type="http://schemas.openxmlformats.org/officeDocument/2006/relationships/tags" Target="../tags/tag187.xml"/><Relationship Id="rId4" Type="http://schemas.openxmlformats.org/officeDocument/2006/relationships/tags" Target="../tags/tag186.xml"/><Relationship Id="rId3" Type="http://schemas.openxmlformats.org/officeDocument/2006/relationships/tags" Target="../tags/tag185.xml"/><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DCAE882-252E-4B18-B851-34198A1E84F3}"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custDataLst>
              <p:tags r:id="rId3"/>
            </p:custDataLst>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custDataLst>
              <p:tags r:id="rId2"/>
            </p:custDataLst>
          </p:nvPr>
        </p:nvSpPr>
        <p:spPr>
          <a:xfrm>
            <a:off x="838200" y="365125"/>
            <a:ext cx="10515600" cy="58118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3" name="日期占位符 2"/>
          <p:cNvSpPr>
            <a:spLocks noGrp="1"/>
          </p:cNvSpPr>
          <p:nvPr>
            <p:ph type="dt" sz="half" idx="10"/>
            <p:custDataLst>
              <p:tags r:id="rId3"/>
            </p:custDataLst>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3"/>
            </p:custDataLst>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4" name="内容占位符 3"/>
          <p:cNvSpPr>
            <a:spLocks noGrp="1"/>
          </p:cNvSpPr>
          <p:nvPr>
            <p:ph sz="half" idx="2"/>
            <p:custDataLst>
              <p:tags r:id="rId4"/>
            </p:custDataLst>
          </p:nvPr>
        </p:nvSpPr>
        <p:spPr>
          <a:xfrm>
            <a:off x="1186774" y="2665379"/>
            <a:ext cx="4873574"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custDataLst>
              <p:tags r:id="rId5"/>
            </p:custDataLst>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smtClean="0"/>
              <a:t>单击此处编辑母版文本样式</a:t>
            </a:r>
            <a:endParaRPr lang="zh-CN" altLang="en-US" smtClean="0"/>
          </a:p>
        </p:txBody>
      </p:sp>
      <p:sp>
        <p:nvSpPr>
          <p:cNvPr id="6" name="内容占位符 5"/>
          <p:cNvSpPr>
            <a:spLocks noGrp="1"/>
          </p:cNvSpPr>
          <p:nvPr>
            <p:ph sz="quarter" idx="4"/>
            <p:custDataLst>
              <p:tags r:id="rId6"/>
            </p:custDataLst>
          </p:nvPr>
        </p:nvSpPr>
        <p:spPr>
          <a:xfrm>
            <a:off x="6256938" y="2665379"/>
            <a:ext cx="4897576" cy="3524284"/>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82F288E0-7875-42C4-84C8-98DBBD3BF4D2}"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82F288E0-7875-42C4-84C8-98DBBD3BF4D2}"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82F288E0-7875-42C4-84C8-98DBBD3BF4D2}"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839788" y="457200"/>
            <a:ext cx="4165349"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custDataLst>
              <p:tags r:id="rId3"/>
            </p:custDataLst>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custDataLst>
              <p:tags r:id="rId4"/>
            </p:custDataLst>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custDataLst>
              <p:tags r:id="rId5"/>
            </p:custDataLst>
          </p:nvPr>
        </p:nvSpPr>
        <p:spPr/>
        <p:txBody>
          <a:bodyPr/>
          <a:lstStyle/>
          <a:p>
            <a:fld id="{82F288E0-7875-42C4-84C8-98DBBD3BF4D2}"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82F288E0-7875-42C4-84C8-98DBBD3BF4D2}"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7D9BB5D0-35E4-459D-AEF3-FE4D7C45CC19}"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tags" Target="../tags/tag56.xml"/><Relationship Id="rId14" Type="http://schemas.openxmlformats.org/officeDocument/2006/relationships/tags" Target="../tags/tag55.xml"/><Relationship Id="rId13" Type="http://schemas.openxmlformats.org/officeDocument/2006/relationships/tags" Target="../tags/tag54.xml"/><Relationship Id="rId12" Type="http://schemas.openxmlformats.org/officeDocument/2006/relationships/tags" Target="../tags/tag53.xml"/><Relationship Id="rId11" Type="http://schemas.openxmlformats.org/officeDocument/2006/relationships/tags" Target="../tags/tag52.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1"/>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custDataLst>
              <p:tags r:id="rId12"/>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custDataLst>
              <p:tags r:id="rId13"/>
            </p:custDataLst>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fld>
            <a:endParaRPr lang="zh-CN" altLang="en-US"/>
          </a:p>
        </p:txBody>
      </p:sp>
      <p:sp>
        <p:nvSpPr>
          <p:cNvPr id="5" name="页脚占位符 4"/>
          <p:cNvSpPr>
            <a:spLocks noGrp="1"/>
          </p:cNvSpPr>
          <p:nvPr>
            <p:ph type="ftr" sz="quarter" idx="3"/>
            <p:custDataLst>
              <p:tags r:id="rId14"/>
            </p:custDataLst>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5"/>
            </p:custDataLst>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59.xml"/><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image" Target="../media/image1.jpeg"/></Relationships>
</file>

<file path=ppt/slides/_rels/slide10.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tags" Target="../tags/tag119.xml"/><Relationship Id="rId3" Type="http://schemas.openxmlformats.org/officeDocument/2006/relationships/tags" Target="../tags/tag118.xml"/><Relationship Id="rId2" Type="http://schemas.openxmlformats.org/officeDocument/2006/relationships/tags" Target="../tags/tag117.xml"/><Relationship Id="rId1" Type="http://schemas.openxmlformats.org/officeDocument/2006/relationships/tags" Target="../tags/tag116.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4.xml"/><Relationship Id="rId5" Type="http://schemas.openxmlformats.org/officeDocument/2006/relationships/tags" Target="../tags/tag123.xml"/><Relationship Id="rId4" Type="http://schemas.openxmlformats.org/officeDocument/2006/relationships/tags" Target="../tags/tag122.xml"/><Relationship Id="rId3" Type="http://schemas.openxmlformats.org/officeDocument/2006/relationships/tags" Target="../tags/tag121.xml"/><Relationship Id="rId2" Type="http://schemas.openxmlformats.org/officeDocument/2006/relationships/image" Target="../media/image11.jpeg"/><Relationship Id="rId1" Type="http://schemas.openxmlformats.org/officeDocument/2006/relationships/tags" Target="../tags/tag120.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3" Type="http://schemas.openxmlformats.org/officeDocument/2006/relationships/tags" Target="../tags/tag126.xml"/><Relationship Id="rId2" Type="http://schemas.openxmlformats.org/officeDocument/2006/relationships/image" Target="../media/image12.jpeg"/><Relationship Id="rId1" Type="http://schemas.openxmlformats.org/officeDocument/2006/relationships/tags" Target="../tags/tag125.xml"/></Relationships>
</file>

<file path=ppt/slides/_rels/slide13.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png"/><Relationship Id="rId6" Type="http://schemas.openxmlformats.org/officeDocument/2006/relationships/tags" Target="../tags/tag134.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13.png"/><Relationship Id="rId1" Type="http://schemas.openxmlformats.org/officeDocument/2006/relationships/tags" Target="../tags/tag130.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png"/><Relationship Id="rId6" Type="http://schemas.openxmlformats.org/officeDocument/2006/relationships/tags" Target="../tags/tag139.xml"/><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image" Target="../media/image13.png"/><Relationship Id="rId1" Type="http://schemas.openxmlformats.org/officeDocument/2006/relationships/tags" Target="../tags/tag135.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image" Target="../media/image2.png"/><Relationship Id="rId6" Type="http://schemas.openxmlformats.org/officeDocument/2006/relationships/tags" Target="../tags/tag144.xml"/><Relationship Id="rId5" Type="http://schemas.openxmlformats.org/officeDocument/2006/relationships/tags" Target="../tags/tag14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image" Target="../media/image13.png"/><Relationship Id="rId1" Type="http://schemas.openxmlformats.org/officeDocument/2006/relationships/tags" Target="../tags/tag140.xml"/></Relationships>
</file>

<file path=ppt/slides/_rels/slide16.xml.rels><?xml version="1.0" encoding="UTF-8" standalone="yes"?>
<Relationships xmlns="http://schemas.openxmlformats.org/package/2006/relationships"><Relationship Id="rId9" Type="http://schemas.openxmlformats.org/officeDocument/2006/relationships/notesSlide" Target="../notesSlides/notesSlide4.xml"/><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tags" Target="../tags/tag148.xml"/><Relationship Id="rId4" Type="http://schemas.openxmlformats.org/officeDocument/2006/relationships/tags" Target="../tags/tag147.xml"/><Relationship Id="rId3" Type="http://schemas.openxmlformats.org/officeDocument/2006/relationships/tags" Target="../tags/tag146.xml"/><Relationship Id="rId2" Type="http://schemas.openxmlformats.org/officeDocument/2006/relationships/image" Target="../media/image14.jpeg"/><Relationship Id="rId1" Type="http://schemas.openxmlformats.org/officeDocument/2006/relationships/tags" Target="../tags/tag145.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image" Target="../media/image15.jpeg"/><Relationship Id="rId1" Type="http://schemas.openxmlformats.org/officeDocument/2006/relationships/tags" Target="../tags/tag154.xml"/></Relationships>
</file>

<file path=ppt/slides/_rels/slide18.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image" Target="../media/image16.jpeg"/><Relationship Id="rId1" Type="http://schemas.openxmlformats.org/officeDocument/2006/relationships/tags" Target="../tags/tag158.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tags" Target="../tags/tag165.xml"/><Relationship Id="rId4" Type="http://schemas.openxmlformats.org/officeDocument/2006/relationships/image" Target="../media/image17.png"/><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2.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2.png"/><Relationship Id="rId7" Type="http://schemas.openxmlformats.org/officeDocument/2006/relationships/tags" Target="../tags/tag69.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 Id="rId3" Type="http://schemas.openxmlformats.org/officeDocument/2006/relationships/tags" Target="../tags/tag65.xml"/><Relationship Id="rId2" Type="http://schemas.openxmlformats.org/officeDocument/2006/relationships/tags" Target="../tags/tag64.xml"/><Relationship Id="rId1" Type="http://schemas.openxmlformats.org/officeDocument/2006/relationships/tags" Target="../tags/tag63.xml"/></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169.xml"/><Relationship Id="rId4" Type="http://schemas.openxmlformats.org/officeDocument/2006/relationships/tags" Target="../tags/tag168.xml"/><Relationship Id="rId3" Type="http://schemas.openxmlformats.org/officeDocument/2006/relationships/tags" Target="../tags/tag167.xml"/><Relationship Id="rId2" Type="http://schemas.openxmlformats.org/officeDocument/2006/relationships/image" Target="../media/image18.jpeg"/><Relationship Id="rId1" Type="http://schemas.openxmlformats.org/officeDocument/2006/relationships/tags" Target="../tags/tag166.xml"/></Relationships>
</file>

<file path=ppt/slides/_rels/slide21.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2.xml"/><Relationship Id="rId7" Type="http://schemas.openxmlformats.org/officeDocument/2006/relationships/image" Target="../media/image19.png"/><Relationship Id="rId6" Type="http://schemas.openxmlformats.org/officeDocument/2006/relationships/tags" Target="../tags/tag177.xml"/><Relationship Id="rId5" Type="http://schemas.openxmlformats.org/officeDocument/2006/relationships/tags" Target="../tags/tag176.xml"/><Relationship Id="rId4" Type="http://schemas.openxmlformats.org/officeDocument/2006/relationships/tags" Target="../tags/tag175.xml"/><Relationship Id="rId3" Type="http://schemas.openxmlformats.org/officeDocument/2006/relationships/tags" Target="../tags/tag174.xml"/><Relationship Id="rId2" Type="http://schemas.openxmlformats.org/officeDocument/2006/relationships/tags" Target="../tags/tag173.xml"/><Relationship Id="rId1"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7.xml"/><Relationship Id="rId7"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tags" Target="../tags/tag184.xml"/><Relationship Id="rId4" Type="http://schemas.openxmlformats.org/officeDocument/2006/relationships/tags" Target="../tags/tag183.xml"/><Relationship Id="rId3" Type="http://schemas.openxmlformats.org/officeDocument/2006/relationships/tags" Target="../tags/tag182.xml"/><Relationship Id="rId2" Type="http://schemas.openxmlformats.org/officeDocument/2006/relationships/tags" Target="../tags/tag181.xml"/><Relationship Id="rId1" Type="http://schemas.openxmlformats.org/officeDocument/2006/relationships/image" Target="../media/image1.jpe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tags" Target="../tags/tag72.xml"/><Relationship Id="rId3" Type="http://schemas.openxmlformats.org/officeDocument/2006/relationships/tags" Target="../tags/tag71.xml"/><Relationship Id="rId2" Type="http://schemas.openxmlformats.org/officeDocument/2006/relationships/image" Target="../media/image3.png"/><Relationship Id="rId1" Type="http://schemas.openxmlformats.org/officeDocument/2006/relationships/tags" Target="../tags/tag70.xml"/></Relationships>
</file>

<file path=ppt/slides/_rels/slide4.xml.rels><?xml version="1.0" encoding="UTF-8" standalone="yes"?>
<Relationships xmlns="http://schemas.openxmlformats.org/package/2006/relationships"><Relationship Id="rId9" Type="http://schemas.openxmlformats.org/officeDocument/2006/relationships/tags" Target="../tags/tag80.xml"/><Relationship Id="rId8" Type="http://schemas.openxmlformats.org/officeDocument/2006/relationships/tags" Target="../tags/tag79.xml"/><Relationship Id="rId7" Type="http://schemas.openxmlformats.org/officeDocument/2006/relationships/tags" Target="../tags/tag78.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image" Target="../media/image1.jpeg"/><Relationship Id="rId3" Type="http://schemas.openxmlformats.org/officeDocument/2006/relationships/tags" Target="../tags/tag75.xml"/><Relationship Id="rId2" Type="http://schemas.openxmlformats.org/officeDocument/2006/relationships/tags" Target="../tags/tag74.xml"/><Relationship Id="rId15" Type="http://schemas.openxmlformats.org/officeDocument/2006/relationships/notesSlide" Target="../notesSlides/notesSlide2.xml"/><Relationship Id="rId14" Type="http://schemas.openxmlformats.org/officeDocument/2006/relationships/slideLayout" Target="../slideLayouts/slideLayout2.xml"/><Relationship Id="rId13" Type="http://schemas.openxmlformats.org/officeDocument/2006/relationships/image" Target="../media/image4.png"/><Relationship Id="rId12" Type="http://schemas.openxmlformats.org/officeDocument/2006/relationships/tags" Target="../tags/tag83.xml"/><Relationship Id="rId11" Type="http://schemas.openxmlformats.org/officeDocument/2006/relationships/tags" Target="../tags/tag82.xml"/><Relationship Id="rId10" Type="http://schemas.openxmlformats.org/officeDocument/2006/relationships/tags" Target="../tags/tag81.xml"/><Relationship Id="rId1" Type="http://schemas.openxmlformats.org/officeDocument/2006/relationships/tags" Target="../tags/tag73.xml"/></Relationships>
</file>

<file path=ppt/slides/_rels/slide5.xml.rels><?xml version="1.0" encoding="UTF-8" standalone="yes"?>
<Relationships xmlns="http://schemas.openxmlformats.org/package/2006/relationships"><Relationship Id="rId9" Type="http://schemas.openxmlformats.org/officeDocument/2006/relationships/image" Target="../media/image2.png"/><Relationship Id="rId8" Type="http://schemas.openxmlformats.org/officeDocument/2006/relationships/tags" Target="../tags/tag93.xml"/><Relationship Id="rId7" Type="http://schemas.openxmlformats.org/officeDocument/2006/relationships/tags" Target="../tags/tag92.xml"/><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image" Target="../media/image5.jpeg"/><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87.xml"/></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0.xml"/><Relationship Id="rId4" Type="http://schemas.openxmlformats.org/officeDocument/2006/relationships/tags" Target="../tags/tag99.xml"/><Relationship Id="rId3" Type="http://schemas.openxmlformats.org/officeDocument/2006/relationships/tags" Target="../tags/tag98.xml"/><Relationship Id="rId2" Type="http://schemas.openxmlformats.org/officeDocument/2006/relationships/image" Target="../media/image6.jpeg"/><Relationship Id="rId1" Type="http://schemas.openxmlformats.org/officeDocument/2006/relationships/tags" Target="../tags/tag9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image" Target="../media/image7.jpeg"/><Relationship Id="rId1" Type="http://schemas.openxmlformats.org/officeDocument/2006/relationships/tags" Target="../tags/tag101.xml"/></Relationships>
</file>

<file path=ppt/slides/_rels/slide8.xml.rels><?xml version="1.0" encoding="UTF-8" standalone="yes"?>
<Relationships xmlns="http://schemas.openxmlformats.org/package/2006/relationships"><Relationship Id="rId9" Type="http://schemas.openxmlformats.org/officeDocument/2006/relationships/tags" Target="../tags/tag111.xml"/><Relationship Id="rId8" Type="http://schemas.openxmlformats.org/officeDocument/2006/relationships/tags" Target="../tags/tag110.xml"/><Relationship Id="rId7" Type="http://schemas.openxmlformats.org/officeDocument/2006/relationships/image" Target="../media/image9.png"/><Relationship Id="rId6" Type="http://schemas.openxmlformats.org/officeDocument/2006/relationships/tags" Target="../tags/tag109.xml"/><Relationship Id="rId5" Type="http://schemas.openxmlformats.org/officeDocument/2006/relationships/tags" Target="../tags/tag108.xml"/><Relationship Id="rId4" Type="http://schemas.openxmlformats.org/officeDocument/2006/relationships/tags" Target="../tags/tag107.xml"/><Relationship Id="rId3" Type="http://schemas.openxmlformats.org/officeDocument/2006/relationships/tags" Target="../tags/tag106.xml"/><Relationship Id="rId2" Type="http://schemas.openxmlformats.org/officeDocument/2006/relationships/image" Target="../media/image8.png"/><Relationship Id="rId11" Type="http://schemas.openxmlformats.org/officeDocument/2006/relationships/slideLayout" Target="../slideLayouts/slideLayout7.xml"/><Relationship Id="rId10" Type="http://schemas.openxmlformats.org/officeDocument/2006/relationships/image" Target="../media/image2.png"/><Relationship Id="rId1" Type="http://schemas.openxmlformats.org/officeDocument/2006/relationships/tags" Target="../tags/tag105.xml"/></Relationships>
</file>

<file path=ppt/slides/_rels/slide9.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image" Target="../media/image10.jpeg"/><Relationship Id="rId1" Type="http://schemas.openxmlformats.org/officeDocument/2006/relationships/tags" Target="../tags/tag1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矩形 8"/>
          <p:cNvSpPr/>
          <p:nvPr>
            <p:custDataLst>
              <p:tags r:id="rId2"/>
            </p:custDataLst>
          </p:nvPr>
        </p:nvSpPr>
        <p:spPr>
          <a:xfrm>
            <a:off x="536575" y="529590"/>
            <a:ext cx="11118850" cy="5799455"/>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3"/>
            </p:custDataLst>
          </p:nvPr>
        </p:nvSpPr>
        <p:spPr>
          <a:xfrm>
            <a:off x="1245477" y="1932108"/>
            <a:ext cx="9963806" cy="2292807"/>
          </a:xfrm>
          <a:prstGeom prst="rect">
            <a:avLst/>
          </a:prstGeom>
          <a:noFill/>
        </p:spPr>
        <p:txBody>
          <a:bodyPr wrap="square" rtlCol="0">
            <a:spAutoFit/>
          </a:bodyPr>
          <a:lstStyle/>
          <a:p>
            <a:pPr algn="ctr">
              <a:lnSpc>
                <a:spcPct val="150000"/>
              </a:lnSpc>
            </a:pPr>
            <a:r>
              <a:rPr lang="zh-CN" altLang="en-US" sz="7200" b="1" smtClean="0">
                <a:solidFill>
                  <a:schemeClr val="bg1"/>
                </a:solidFill>
                <a:latin typeface="微软雅黑" panose="020B0503020204020204" charset="-122"/>
                <a:ea typeface="微软雅黑" panose="020B0503020204020204" charset="-122"/>
              </a:rPr>
              <a:t>第一节  走向</a:t>
            </a:r>
            <a:r>
              <a:rPr lang="zh-CN" altLang="en-US" sz="7200" b="1">
                <a:solidFill>
                  <a:schemeClr val="bg1"/>
                </a:solidFill>
                <a:latin typeface="微软雅黑" panose="020B0503020204020204" charset="-122"/>
                <a:ea typeface="微软雅黑" panose="020B0503020204020204" charset="-122"/>
              </a:rPr>
              <a:t>生态</a:t>
            </a:r>
            <a:r>
              <a:rPr lang="zh-CN" altLang="en-US" sz="7200" b="1" smtClean="0">
                <a:solidFill>
                  <a:schemeClr val="bg1"/>
                </a:solidFill>
                <a:latin typeface="微软雅黑" panose="020B0503020204020204" charset="-122"/>
                <a:ea typeface="微软雅黑" panose="020B0503020204020204" charset="-122"/>
              </a:rPr>
              <a:t>文明</a:t>
            </a:r>
            <a:endParaRPr lang="en-US" altLang="zh-CN" sz="7200" b="1" smtClean="0">
              <a:solidFill>
                <a:schemeClr val="bg1"/>
              </a:solidFill>
              <a:latin typeface="微软雅黑" panose="020B0503020204020204" charset="-122"/>
              <a:ea typeface="微软雅黑" panose="020B0503020204020204" charset="-122"/>
            </a:endParaRPr>
          </a:p>
          <a:p>
            <a:pPr algn="ctr">
              <a:lnSpc>
                <a:spcPct val="150000"/>
              </a:lnSpc>
            </a:pPr>
            <a:r>
              <a:rPr lang="zh-CN" altLang="en-US" sz="2800" b="1">
                <a:solidFill>
                  <a:schemeClr val="bg1"/>
                </a:solidFill>
                <a:latin typeface="方正姚体" panose="02010601030101010101" pitchFamily="2" charset="-122"/>
                <a:ea typeface="方正姚体" panose="02010601030101010101" pitchFamily="2" charset="-122"/>
              </a:rPr>
              <a:t>第四</a:t>
            </a:r>
            <a:r>
              <a:rPr lang="zh-CN" altLang="en-US" sz="2800" b="1" smtClean="0">
                <a:solidFill>
                  <a:schemeClr val="bg1"/>
                </a:solidFill>
                <a:latin typeface="方正姚体" panose="02010601030101010101" pitchFamily="2" charset="-122"/>
                <a:ea typeface="方正姚体" panose="02010601030101010101" pitchFamily="2" charset="-122"/>
              </a:rPr>
              <a:t>章   保障国家安全的资源、环境战略与行动</a:t>
            </a:r>
            <a:endParaRPr lang="en-US" altLang="zh-CN" sz="2800" b="1">
              <a:solidFill>
                <a:schemeClr val="bg1"/>
              </a:solidFill>
              <a:latin typeface="方正姚体" panose="02010601030101010101" pitchFamily="2" charset="-122"/>
              <a:ea typeface="方正姚体" panose="02010601030101010101" pitchFamily="2" charset="-122"/>
            </a:endParaRPr>
          </a:p>
        </p:txBody>
      </p:sp>
      <p:cxnSp>
        <p:nvCxnSpPr>
          <p:cNvPr id="20" name="直接连接符 19"/>
          <p:cNvCxnSpPr/>
          <p:nvPr>
            <p:custDataLst>
              <p:tags r:id="rId4"/>
            </p:custDataLst>
          </p:nvPr>
        </p:nvCxnSpPr>
        <p:spPr>
          <a:xfrm>
            <a:off x="1493646" y="3615176"/>
            <a:ext cx="9605278"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9"/>
                                        </p:tgtEl>
                                        <p:attrNameLst>
                                          <p:attrName>ppt_y</p:attrName>
                                        </p:attrNameLst>
                                      </p:cBhvr>
                                      <p:tavLst>
                                        <p:tav tm="0">
                                          <p:val>
                                            <p:strVal val="#ppt_y"/>
                                          </p:val>
                                        </p:tav>
                                        <p:tav tm="100000">
                                          <p:val>
                                            <p:strVal val="#ppt_y"/>
                                          </p:val>
                                        </p:tav>
                                      </p:tavLst>
                                    </p:anim>
                                    <p:anim calcmode="lin" valueType="num">
                                      <p:cBhvr>
                                        <p:cTn id="13"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1"/>
          <p:cNvSpPr txBox="1"/>
          <p:nvPr>
            <p:custDataLst>
              <p:tags r:id="rId1"/>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02-</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人类社会发展史</a:t>
            </a:r>
            <a:endPar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endParaRPr>
          </a:p>
        </p:txBody>
      </p:sp>
      <p:cxnSp>
        <p:nvCxnSpPr>
          <p:cNvPr id="4" name="直接连接符 3"/>
          <p:cNvCxnSpPr/>
          <p:nvPr>
            <p:custDataLst>
              <p:tags r:id="rId2"/>
            </p:custDataLst>
          </p:nvPr>
        </p:nvCxnSpPr>
        <p:spPr>
          <a:xfrm>
            <a:off x="669923" y="1016000"/>
            <a:ext cx="10850563" cy="0"/>
          </a:xfrm>
          <a:prstGeom prst="line">
            <a:avLst/>
          </a:prstGeom>
          <a:noFill/>
          <a:ln w="12700" cap="flat" cmpd="sng" algn="ctr">
            <a:solidFill>
              <a:schemeClr val="tx1">
                <a:lumMod val="75000"/>
                <a:lumOff val="25000"/>
              </a:schemeClr>
            </a:solidFill>
            <a:prstDash val="solid"/>
            <a:miter lim="800000"/>
          </a:ln>
          <a:effectLst/>
        </p:spPr>
      </p:cxnSp>
      <p:graphicFrame>
        <p:nvGraphicFramePr>
          <p:cNvPr id="2" name="表格 4"/>
          <p:cNvGraphicFramePr>
            <a:graphicFrameLocks noGrp="1"/>
          </p:cNvGraphicFramePr>
          <p:nvPr>
            <p:custDataLst>
              <p:tags r:id="rId3"/>
            </p:custDataLst>
          </p:nvPr>
        </p:nvGraphicFramePr>
        <p:xfrm>
          <a:off x="669920" y="1280722"/>
          <a:ext cx="10850565" cy="4942278"/>
        </p:xfrm>
        <a:graphic>
          <a:graphicData uri="http://schemas.openxmlformats.org/drawingml/2006/table">
            <a:tbl>
              <a:tblPr firstRow="1" bandRow="1">
                <a:tableStyleId>{93296810-A885-4BE3-A3E7-6D5BEEA58F35}</a:tableStyleId>
              </a:tblPr>
              <a:tblGrid>
                <a:gridCol w="1501780"/>
                <a:gridCol w="1549400"/>
                <a:gridCol w="1841500"/>
                <a:gridCol w="4101303"/>
                <a:gridCol w="1856582"/>
              </a:tblGrid>
              <a:tr h="868120">
                <a:tc>
                  <a:txBody>
                    <a:bodyPr wrap="square"/>
                    <a:lstStyle/>
                    <a:p>
                      <a:pPr algn="ctr"/>
                      <a:r>
                        <a:rPr lang="zh-CN" altLang="en-US" sz="2400" b="1">
                          <a:latin typeface="微软雅黑" panose="020B0503020204020204" charset="-122"/>
                          <a:ea typeface="微软雅黑" panose="020B0503020204020204" charset="-122"/>
                        </a:rPr>
                        <a:t>社会阶段</a:t>
                      </a:r>
                      <a:endParaRPr lang="zh-CN" altLang="en-US" sz="2400" b="1">
                        <a:solidFill>
                          <a:schemeClr val="bg2">
                            <a:lumMod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latin typeface="微软雅黑" panose="020B0503020204020204" charset="-122"/>
                          <a:ea typeface="微软雅黑" panose="020B0503020204020204" charset="-122"/>
                        </a:rPr>
                        <a:t>主导产业</a:t>
                      </a:r>
                      <a:endParaRPr lang="zh-CN" altLang="en-US" sz="2400" b="1">
                        <a:solidFill>
                          <a:schemeClr val="bg2">
                            <a:lumMod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latin typeface="微软雅黑" panose="020B0503020204020204" charset="-122"/>
                          <a:ea typeface="微软雅黑" panose="020B0503020204020204" charset="-122"/>
                        </a:rPr>
                        <a:t>资源基础</a:t>
                      </a:r>
                      <a:endParaRPr lang="zh-CN" altLang="en-US" sz="2400" b="1">
                        <a:solidFill>
                          <a:schemeClr val="bg2">
                            <a:lumMod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latin typeface="微软雅黑" panose="020B0503020204020204" charset="-122"/>
                          <a:ea typeface="微软雅黑" panose="020B0503020204020204" charset="-122"/>
                        </a:rPr>
                        <a:t>环境问题</a:t>
                      </a:r>
                      <a:endParaRPr lang="zh-CN" altLang="en-US" sz="2400" b="1">
                        <a:solidFill>
                          <a:schemeClr val="bg2">
                            <a:lumMod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latin typeface="微软雅黑" panose="020B0503020204020204" charset="-122"/>
                          <a:ea typeface="微软雅黑" panose="020B0503020204020204" charset="-122"/>
                        </a:rPr>
                        <a:t>人与自然的</a:t>
                      </a:r>
                      <a:endParaRPr lang="en-US" altLang="zh-CN" sz="2400" b="1">
                        <a:latin typeface="微软雅黑" panose="020B0503020204020204" charset="-122"/>
                        <a:ea typeface="微软雅黑" panose="020B0503020204020204" charset="-122"/>
                      </a:endParaRPr>
                    </a:p>
                    <a:p>
                      <a:pPr algn="ctr"/>
                      <a:r>
                        <a:rPr lang="zh-CN" altLang="en-US" sz="2400" b="1">
                          <a:latin typeface="微软雅黑" panose="020B0503020204020204" charset="-122"/>
                          <a:ea typeface="微软雅黑" panose="020B0503020204020204" charset="-122"/>
                        </a:rPr>
                        <a:t>关系</a:t>
                      </a:r>
                      <a:endParaRPr lang="zh-CN" altLang="en-US" sz="2400" b="1">
                        <a:solidFill>
                          <a:schemeClr val="bg2">
                            <a:lumMod val="25000"/>
                          </a:schemeClr>
                        </a:solidFill>
                        <a:latin typeface="微软雅黑" panose="020B0503020204020204" charset="-122"/>
                        <a:ea typeface="微软雅黑" panose="020B0503020204020204" charset="-122"/>
                      </a:endParaRPr>
                    </a:p>
                  </a:txBody>
                  <a:tcPr vert="horz" anchor="ctr"/>
                </a:tc>
              </a:tr>
              <a:tr h="1273386">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原始</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社会</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采集</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狩猎</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自然植物</a:t>
                      </a:r>
                      <a:endParaRPr kumimoji="0" lang="en-US" altLang="zh-CN"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动物</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对自然的破坏较小</a:t>
                      </a:r>
                      <a:endParaRPr kumimoji="0" lang="en-US" altLang="zh-CN"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且发生在局地</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txBody>
                  <a:tcPr vert="horz" anchor="ctr"/>
                </a:tc>
                <a:tc>
                  <a:txBody>
                    <a:bodyPr wrap="square"/>
                    <a:lstStyle/>
                    <a:p>
                      <a:pPr algn="ct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依附自然</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r>
              <a:tr h="1273386">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农业</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社会</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种植</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养殖</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作物</a:t>
                      </a:r>
                      <a:endParaRPr kumimoji="0" lang="en-US" altLang="zh-CN"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驯化动物</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marL="0" marR="0" lvl="0" indent="0" algn="ctr" defTabSz="914400" rtl="0" eaLnBrk="1" fontAlgn="auto" latinLnBrk="0" hangingPunct="1">
                        <a:lnSpc>
                          <a:spcPct val="100000"/>
                        </a:lnSpc>
                        <a:spcBef>
                          <a:spcPct val="0"/>
                        </a:spcBef>
                        <a:spcAft>
                          <a:spcPct val="0"/>
                        </a:spcAft>
                        <a:buClrTx/>
                        <a:buSzTx/>
                        <a:buFontTx/>
                        <a:buNone/>
                        <a:defRPr/>
                      </a:pPr>
                      <a:r>
                        <a:rPr lang="zh-CN" altLang="en-US" sz="2400" b="1">
                          <a:solidFill>
                            <a:schemeClr val="tx1">
                              <a:lumMod val="75000"/>
                              <a:lumOff val="25000"/>
                            </a:schemeClr>
                          </a:solidFill>
                          <a:latin typeface="微软雅黑" panose="020B0503020204020204" charset="-122"/>
                          <a:ea typeface="微软雅黑" panose="020B0503020204020204" charset="-122"/>
                        </a:rPr>
                        <a:t>土壤、气候</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对自然的破坏有限</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出现区域性生态危机</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半依附自然</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r>
              <a:tr h="1527386">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工业</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社会</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工业</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现代农业</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服务业</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400" b="1"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rPr>
                        <a:t>矿产资源</a:t>
                      </a:r>
                      <a:endParaRPr kumimoji="0" lang="zh-CN" altLang="en-US" sz="24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n-cs"/>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对自然资源掠夺式开发</a:t>
                      </a:r>
                      <a:endParaRPr lang="en-US" altLang="zh-CN" sz="2400" b="1">
                        <a:solidFill>
                          <a:schemeClr val="tx1">
                            <a:lumMod val="75000"/>
                            <a:lumOff val="25000"/>
                          </a:schemeClr>
                        </a:solidFill>
                        <a:latin typeface="微软雅黑" panose="020B0503020204020204" charset="-122"/>
                        <a:ea typeface="微软雅黑" panose="020B0503020204020204" charset="-122"/>
                      </a:endParaRPr>
                    </a:p>
                    <a:p>
                      <a:pPr algn="ctr"/>
                      <a:r>
                        <a:rPr lang="zh-CN" altLang="en-US" sz="2400" b="1">
                          <a:solidFill>
                            <a:schemeClr val="tx1">
                              <a:lumMod val="75000"/>
                              <a:lumOff val="25000"/>
                            </a:schemeClr>
                          </a:solidFill>
                          <a:latin typeface="微软雅黑" panose="020B0503020204020204" charset="-122"/>
                          <a:ea typeface="微软雅黑" panose="020B0503020204020204" charset="-122"/>
                        </a:rPr>
                        <a:t>在全球尺度上改变自然环境</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c>
                  <a:txBody>
                    <a:bodyPr wrap="square"/>
                    <a:lstStyle/>
                    <a:p>
                      <a:pPr algn="ctr"/>
                      <a:r>
                        <a:rPr lang="zh-CN" altLang="en-US" sz="2400" b="1">
                          <a:solidFill>
                            <a:schemeClr val="tx1">
                              <a:lumMod val="75000"/>
                              <a:lumOff val="25000"/>
                            </a:schemeClr>
                          </a:solidFill>
                          <a:latin typeface="微软雅黑" panose="020B0503020204020204" charset="-122"/>
                          <a:ea typeface="微软雅黑" panose="020B0503020204020204" charset="-122"/>
                        </a:rPr>
                        <a:t>征服自然</a:t>
                      </a:r>
                      <a:endParaRPr lang="zh-CN" altLang="en-US" sz="2400" b="1">
                        <a:solidFill>
                          <a:schemeClr val="tx1">
                            <a:lumMod val="75000"/>
                            <a:lumOff val="25000"/>
                          </a:schemeClr>
                        </a:solidFill>
                        <a:latin typeface="微软雅黑" panose="020B0503020204020204" charset="-122"/>
                        <a:ea typeface="微软雅黑" panose="020B0503020204020204" charset="-122"/>
                      </a:endParaRPr>
                    </a:p>
                  </a:txBody>
                  <a:tcPr vert="horz" anchor="ctr"/>
                </a:tc>
              </a:tr>
            </a:tbl>
          </a:graphicData>
        </a:graphic>
      </p:graphicFrame>
      <p:pic>
        <p:nvPicPr>
          <p:cNvPr id="5" name="图片 4"/>
          <p:cNvPicPr>
            <a:picLocks noChangeAspect="1"/>
          </p:cNvPicPr>
          <p:nvPr>
            <p:custDataLst>
              <p:tags r:id="rId4"/>
            </p:custDataLst>
          </p:nvPr>
        </p:nvPicPr>
        <p:blipFill>
          <a:blip r:embed="rId5"/>
          <a:srcRect r="55167"/>
          <a:stretch>
            <a:fillRect/>
          </a:stretch>
        </p:blipFill>
        <p:spPr>
          <a:xfrm>
            <a:off x="10907395" y="0"/>
            <a:ext cx="1284605" cy="1287780"/>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b="15625"/>
          <a:stretch>
            <a:fillRect/>
          </a:stretch>
        </p:blipFill>
        <p:spPr>
          <a:xfrm>
            <a:off x="0" y="0"/>
            <a:ext cx="12192000" cy="6858000"/>
          </a:xfrm>
          <a:prstGeom prst="rect">
            <a:avLst/>
          </a:prstGeom>
        </p:spPr>
      </p:pic>
      <p:sp>
        <p:nvSpPr>
          <p:cNvPr id="9" name="矩形 8"/>
          <p:cNvSpPr/>
          <p:nvPr>
            <p:custDataLst>
              <p:tags r:id="rId3"/>
            </p:custDataLst>
          </p:nvPr>
        </p:nvSpPr>
        <p:spPr>
          <a:xfrm rot="10800000">
            <a:off x="-797" y="-9783"/>
            <a:ext cx="12192000" cy="6858000"/>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标题 1"/>
          <p:cNvSpPr txBox="1"/>
          <p:nvPr>
            <p:custDataLst>
              <p:tags r:id="rId4"/>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lang="en-US" altLang="zh-CN" sz="3200">
                <a:solidFill>
                  <a:prstClr val="white"/>
                </a:solidFill>
                <a:latin typeface="微软雅黑" panose="020B0503020204020204" charset="-122"/>
                <a:ea typeface="微软雅黑" panose="020B0503020204020204" charset="-122"/>
                <a:sym typeface="+mn-lt"/>
              </a:rPr>
              <a:t>03-</a:t>
            </a:r>
            <a:r>
              <a:rPr kumimoji="0" lang="zh-CN" altLang="en-US" sz="32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cs"/>
                <a:sym typeface="+mn-lt"/>
              </a:rPr>
              <a:t>走可持续发展道路</a:t>
            </a:r>
            <a:endParaRPr kumimoji="0" lang="zh-CN" altLang="en-US" sz="32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5"/>
            </p:custDataLst>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6" name="文本框 5"/>
          <p:cNvSpPr txBox="1"/>
          <p:nvPr>
            <p:custDataLst>
              <p:tags r:id="rId6"/>
            </p:custDataLst>
          </p:nvPr>
        </p:nvSpPr>
        <p:spPr>
          <a:xfrm>
            <a:off x="669921" y="1447895"/>
            <a:ext cx="10850563" cy="1729769"/>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现代，人类不可能退到筑巢而居、靠天吃饭的生活方式</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也不能继续对自然味地征服、索取和破坏，需要改变不可持续的增长方式和消费方式，</a:t>
            </a:r>
            <a:r>
              <a:rPr lang="zh-CN" altLang="en-US" sz="2600" b="1">
                <a:solidFill>
                  <a:srgbClr val="FFC000"/>
                </a:solidFill>
                <a:latin typeface="微软雅黑" panose="020B0503020204020204" charset="-122"/>
                <a:ea typeface="微软雅黑" panose="020B0503020204020204" charset="-122"/>
              </a:rPr>
              <a:t>走</a:t>
            </a:r>
            <a:r>
              <a:rPr kumimoji="0" lang="zh-CN" altLang="en-US" sz="2600" b="1"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rPr>
              <a:t>可持续发展道路，由工业文明向生态文明转变</a:t>
            </a:r>
            <a:endParaRPr kumimoji="0" lang="zh-CN" altLang="en-US" sz="2600" b="1"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l="17584" t="19717" b="7979"/>
          <a:stretch>
            <a:fillRect/>
          </a:stretch>
        </p:blipFill>
        <p:spPr>
          <a:xfrm>
            <a:off x="0" y="0"/>
            <a:ext cx="12191999" cy="6858000"/>
          </a:xfrm>
          <a:prstGeom prst="rect">
            <a:avLst/>
          </a:prstGeom>
        </p:spPr>
      </p:pic>
      <p:sp>
        <p:nvSpPr>
          <p:cNvPr id="9" name="矩形 8"/>
          <p:cNvSpPr/>
          <p:nvPr>
            <p:custDataLst>
              <p:tags r:id="rId3"/>
            </p:custDataLst>
          </p:nvPr>
        </p:nvSpPr>
        <p:spPr>
          <a:xfrm rot="10800000">
            <a:off x="-797" y="-9783"/>
            <a:ext cx="12192000" cy="6858000"/>
          </a:xfrm>
          <a:prstGeom prst="rect">
            <a:avLst/>
          </a:prstGeom>
          <a:gradFill>
            <a:gsLst>
              <a:gs pos="0">
                <a:schemeClr val="tx1">
                  <a:alpha val="0"/>
                </a:schemeClr>
              </a:gs>
              <a:gs pos="100000">
                <a:schemeClr val="tx1">
                  <a:alpha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矩形 3"/>
          <p:cNvSpPr/>
          <p:nvPr>
            <p:custDataLst>
              <p:tags r:id="rId4"/>
            </p:custDataLst>
          </p:nvPr>
        </p:nvSpPr>
        <p:spPr>
          <a:xfrm>
            <a:off x="669922" y="1176167"/>
            <a:ext cx="11091154" cy="1754326"/>
          </a:xfrm>
          <a:prstGeom prst="rect">
            <a:avLst/>
          </a:prstGeom>
          <a:noFill/>
          <a:ln w="28575">
            <a:noFill/>
          </a:ln>
        </p:spPr>
        <p:txBody>
          <a:bodyPr wrap="square">
            <a:spAutoFit/>
          </a:bodyPr>
          <a:lstStyle/>
          <a:p>
            <a:pPr marL="342900" indent="-342900">
              <a:lnSpc>
                <a:spcPct val="150000"/>
              </a:lnSpc>
              <a:buFont typeface="Arial" panose="020B0604020202020204" pitchFamily="34" charset="0"/>
              <a:buChar char="•"/>
            </a:pPr>
            <a:r>
              <a:rPr lang="zh-CN" altLang="en-US" sz="2400" b="1" smtClean="0">
                <a:solidFill>
                  <a:schemeClr val="bg1"/>
                </a:solidFill>
                <a:latin typeface="微软雅黑" panose="020B0503020204020204" charset="-122"/>
                <a:ea typeface="微软雅黑" panose="020B0503020204020204" charset="-122"/>
              </a:rPr>
              <a:t>目前</a:t>
            </a:r>
            <a:r>
              <a:rPr lang="zh-CN" altLang="en-US" sz="2400" b="1">
                <a:solidFill>
                  <a:schemeClr val="bg1"/>
                </a:solidFill>
                <a:latin typeface="微软雅黑" panose="020B0503020204020204" charset="-122"/>
                <a:ea typeface="微软雅黑" panose="020B0503020204020204" charset="-122"/>
              </a:rPr>
              <a:t>，我国将生态文明建设与经济建设、政治建设、文化建设、社会建设一道， 纳入中国特色社会主义建设的总体布局，明确建设生态文明是中华民族永续发展的千年大计；浙江省安吉县就是我国生态文明建设的缩影</a:t>
            </a:r>
            <a:endParaRPr lang="zh-CN" altLang="en-US" sz="2400" b="1">
              <a:solidFill>
                <a:schemeClr val="bg1"/>
              </a:solidFill>
              <a:latin typeface="微软雅黑" panose="020B0503020204020204" charset="-122"/>
              <a:ea typeface="微软雅黑" panose="020B0503020204020204" charset="-122"/>
            </a:endParaRPr>
          </a:p>
        </p:txBody>
      </p:sp>
      <p:sp>
        <p:nvSpPr>
          <p:cNvPr id="7" name="标题 1"/>
          <p:cNvSpPr txBox="1"/>
          <p:nvPr>
            <p:custDataLst>
              <p:tags r:id="rId5"/>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04-</a:t>
            </a:r>
            <a:r>
              <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我国生态文明建设</a:t>
            </a:r>
            <a:endPar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endParaRPr>
          </a:p>
        </p:txBody>
      </p:sp>
      <p:cxnSp>
        <p:nvCxnSpPr>
          <p:cNvPr id="8" name="直接连接符 7"/>
          <p:cNvCxnSpPr/>
          <p:nvPr>
            <p:custDataLst>
              <p:tags r:id="rId6"/>
            </p:custDataLst>
          </p:nvPr>
        </p:nvCxnSpPr>
        <p:spPr>
          <a:xfrm>
            <a:off x="669923" y="1016000"/>
            <a:ext cx="10850563" cy="0"/>
          </a:xfrm>
          <a:prstGeom prst="line">
            <a:avLst/>
          </a:prstGeom>
          <a:noFill/>
          <a:ln w="12700" cap="flat" cmpd="sng" algn="ctr">
            <a:solidFill>
              <a:schemeClr val="bg1"/>
            </a:solidFill>
            <a:prstDash val="solid"/>
            <a:miter lim="800000"/>
          </a:ln>
          <a:effectLst/>
        </p:spPr>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1635910" y="1211447"/>
            <a:ext cx="8918586" cy="3813586"/>
          </a:xfrm>
          <a:prstGeom prst="rect">
            <a:avLst/>
          </a:prstGeom>
        </p:spPr>
      </p:pic>
      <p:sp>
        <p:nvSpPr>
          <p:cNvPr id="3"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 </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活动</a:t>
            </a: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比较被动屋与空调屋</a:t>
            </a:r>
            <a:endPar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endParaRPr>
          </a:p>
        </p:txBody>
      </p:sp>
      <p:cxnSp>
        <p:nvCxnSpPr>
          <p:cNvPr id="4" name="直接连接符 3"/>
          <p:cNvCxnSpPr/>
          <p:nvPr>
            <p:custDataLst>
              <p:tags r:id="rId4"/>
            </p:custDataLst>
          </p:nvPr>
        </p:nvCxnSpPr>
        <p:spPr>
          <a:xfrm>
            <a:off x="669923" y="1016000"/>
            <a:ext cx="10850563" cy="0"/>
          </a:xfrm>
          <a:prstGeom prst="line">
            <a:avLst/>
          </a:prstGeom>
          <a:noFill/>
          <a:ln w="12700" cap="flat" cmpd="sng" algn="ctr">
            <a:solidFill>
              <a:schemeClr val="tx1">
                <a:lumMod val="75000"/>
                <a:lumOff val="25000"/>
              </a:schemeClr>
            </a:solidFill>
            <a:prstDash val="solid"/>
            <a:miter lim="800000"/>
          </a:ln>
          <a:effectLst/>
        </p:spPr>
      </p:cxnSp>
      <p:sp>
        <p:nvSpPr>
          <p:cNvPr id="5" name="文本框 4"/>
          <p:cNvSpPr txBox="1"/>
          <p:nvPr>
            <p:custDataLst>
              <p:tags r:id="rId5"/>
            </p:custDataLst>
          </p:nvPr>
        </p:nvSpPr>
        <p:spPr>
          <a:xfrm>
            <a:off x="669922" y="4977456"/>
            <a:ext cx="10077100" cy="1135054"/>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被动屋，也叫被动式房屋、被动式超低能耗绿色建筑，是集高舒适度、低能耗、经济性于一体的节能建筑</a:t>
            </a:r>
            <a:endPar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custDataLst>
              <p:tags r:id="rId6"/>
            </p:custDataLst>
          </p:nvPr>
        </p:nvPicPr>
        <p:blipFill>
          <a:blip r:embed="rId7"/>
          <a:srcRect r="55167"/>
          <a:stretch>
            <a:fillRect/>
          </a:stretch>
        </p:blipFill>
        <p:spPr>
          <a:xfrm>
            <a:off x="10784205" y="0"/>
            <a:ext cx="1407795" cy="1411605"/>
          </a:xfrm>
          <a:prstGeom prst="rect">
            <a:avLst/>
          </a:prstGeom>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1635910" y="1211447"/>
            <a:ext cx="8918586" cy="3813586"/>
          </a:xfrm>
          <a:prstGeom prst="rect">
            <a:avLst/>
          </a:prstGeom>
        </p:spPr>
      </p:pic>
      <p:sp>
        <p:nvSpPr>
          <p:cNvPr id="3"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 </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活动</a:t>
            </a: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比较被动屋与空调屋</a:t>
            </a:r>
            <a:endPar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endParaRPr>
          </a:p>
        </p:txBody>
      </p:sp>
      <p:cxnSp>
        <p:nvCxnSpPr>
          <p:cNvPr id="4" name="直接连接符 3"/>
          <p:cNvCxnSpPr/>
          <p:nvPr>
            <p:custDataLst>
              <p:tags r:id="rId4"/>
            </p:custDataLst>
          </p:nvPr>
        </p:nvCxnSpPr>
        <p:spPr>
          <a:xfrm>
            <a:off x="669923" y="1016000"/>
            <a:ext cx="10850563" cy="0"/>
          </a:xfrm>
          <a:prstGeom prst="line">
            <a:avLst/>
          </a:prstGeom>
          <a:noFill/>
          <a:ln w="12700" cap="flat" cmpd="sng" algn="ctr">
            <a:solidFill>
              <a:schemeClr val="tx1">
                <a:lumMod val="75000"/>
                <a:lumOff val="25000"/>
              </a:schemeClr>
            </a:solidFill>
            <a:prstDash val="solid"/>
            <a:miter lim="800000"/>
          </a:ln>
          <a:effectLst/>
        </p:spPr>
      </p:cxnSp>
      <p:sp>
        <p:nvSpPr>
          <p:cNvPr id="5" name="文本框 4"/>
          <p:cNvSpPr txBox="1"/>
          <p:nvPr>
            <p:custDataLst>
              <p:tags r:id="rId5"/>
            </p:custDataLst>
          </p:nvPr>
        </p:nvSpPr>
        <p:spPr>
          <a:xfrm>
            <a:off x="669922" y="4977456"/>
            <a:ext cx="10850562" cy="1135054"/>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被动屋</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1991</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年源于德国法兰克福；作为低能耗和高舒适度的节能建筑</a:t>
            </a:r>
            <a:endPar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被动屋已在包括我国在内的世界各地开始推广</a:t>
            </a:r>
            <a:endPar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custDataLst>
              <p:tags r:id="rId6"/>
            </p:custDataLst>
          </p:nvPr>
        </p:nvPicPr>
        <p:blipFill>
          <a:blip r:embed="rId7"/>
          <a:srcRect r="55167"/>
          <a:stretch>
            <a:fillRect/>
          </a:stretch>
        </p:blipFill>
        <p:spPr>
          <a:xfrm>
            <a:off x="10784205" y="0"/>
            <a:ext cx="1407795" cy="1411605"/>
          </a:xfrm>
          <a:prstGeom prst="rect">
            <a:avLst/>
          </a:prstGeom>
        </p:spPr>
      </p:pic>
    </p:spTree>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tretch>
            <a:fillRect/>
          </a:stretch>
        </p:blipFill>
        <p:spPr>
          <a:xfrm>
            <a:off x="1941506" y="1126220"/>
            <a:ext cx="8307394" cy="3552240"/>
          </a:xfrm>
          <a:prstGeom prst="rect">
            <a:avLst/>
          </a:prstGeom>
        </p:spPr>
      </p:pic>
      <p:sp>
        <p:nvSpPr>
          <p:cNvPr id="3"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 </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活动</a:t>
            </a: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比较被动屋与空调屋</a:t>
            </a:r>
            <a:endPar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endParaRPr>
          </a:p>
        </p:txBody>
      </p:sp>
      <p:cxnSp>
        <p:nvCxnSpPr>
          <p:cNvPr id="4" name="直接连接符 3"/>
          <p:cNvCxnSpPr/>
          <p:nvPr>
            <p:custDataLst>
              <p:tags r:id="rId4"/>
            </p:custDataLst>
          </p:nvPr>
        </p:nvCxnSpPr>
        <p:spPr>
          <a:xfrm>
            <a:off x="669923" y="1016000"/>
            <a:ext cx="10850563" cy="0"/>
          </a:xfrm>
          <a:prstGeom prst="line">
            <a:avLst/>
          </a:prstGeom>
          <a:noFill/>
          <a:ln w="12700" cap="flat" cmpd="sng" algn="ctr">
            <a:solidFill>
              <a:schemeClr val="tx1">
                <a:lumMod val="75000"/>
                <a:lumOff val="25000"/>
              </a:schemeClr>
            </a:solidFill>
            <a:prstDash val="solid"/>
            <a:miter lim="800000"/>
          </a:ln>
          <a:effectLst/>
        </p:spPr>
      </p:cxnSp>
      <p:sp>
        <p:nvSpPr>
          <p:cNvPr id="5" name="文本框 4"/>
          <p:cNvSpPr txBox="1"/>
          <p:nvPr>
            <p:custDataLst>
              <p:tags r:id="rId5"/>
            </p:custDataLst>
          </p:nvPr>
        </p:nvSpPr>
        <p:spPr>
          <a:xfrm>
            <a:off x="669922" y="4685356"/>
            <a:ext cx="10850562" cy="1689052"/>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个人上网查阅资料，分小组讨论以下问题。</a:t>
            </a:r>
            <a:endPar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ct val="0"/>
              </a:spcBef>
              <a:spcAft>
                <a:spcPct val="0"/>
              </a:spcAft>
              <a:buClrTx/>
              <a:buSzTx/>
              <a:buFont typeface="+mj-ea"/>
              <a:buAutoNum type="circleNumDbPlain"/>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和主动屋相比，被动屋主要有哪些减少能耗的途径？</a:t>
            </a:r>
            <a:endPar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ct val="0"/>
              </a:spcBef>
              <a:spcAft>
                <a:spcPct val="0"/>
              </a:spcAft>
              <a:buClrTx/>
              <a:buSzTx/>
              <a:buFont typeface="+mj-ea"/>
              <a:buAutoNum type="circleNumDbPlain"/>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rPr>
              <a:t>你还能举出其他体现生态文明的生产或生活方式的实例吗？</a:t>
            </a:r>
            <a:endPar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p:txBody>
      </p:sp>
      <p:pic>
        <p:nvPicPr>
          <p:cNvPr id="2" name="图片 1"/>
          <p:cNvPicPr>
            <a:picLocks noChangeAspect="1"/>
          </p:cNvPicPr>
          <p:nvPr>
            <p:custDataLst>
              <p:tags r:id="rId6"/>
            </p:custDataLst>
          </p:nvPr>
        </p:nvPicPr>
        <p:blipFill>
          <a:blip r:embed="rId7"/>
          <a:srcRect r="55167"/>
          <a:stretch>
            <a:fillRect/>
          </a:stretch>
        </p:blipFill>
        <p:spPr>
          <a:xfrm>
            <a:off x="10784205" y="0"/>
            <a:ext cx="1407795" cy="14116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fad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2211070" y="3428365"/>
            <a:ext cx="6584112" cy="2209165"/>
            <a:chOff x="2407" y="2033"/>
            <a:chExt cx="15280" cy="6734"/>
          </a:xfrm>
          <a:blipFill rotWithShape="1">
            <a:blip r:embed="rId2"/>
            <a:stretch>
              <a:fillRect/>
            </a:stretch>
          </a:blipFill>
        </p:grpSpPr>
        <p:sp>
          <p:nvSpPr>
            <p:cNvPr id="4" name="矩形 3"/>
            <p:cNvSpPr/>
            <p:nvPr>
              <p:custDataLst>
                <p:tags r:id="rId3"/>
              </p:custDataLst>
            </p:nvPr>
          </p:nvSpPr>
          <p:spPr>
            <a:xfrm>
              <a:off x="2407" y="2033"/>
              <a:ext cx="219" cy="67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4"/>
              </p:custDataLst>
            </p:nvPr>
          </p:nvSpPr>
          <p:spPr>
            <a:xfrm>
              <a:off x="3084" y="2033"/>
              <a:ext cx="14603" cy="67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custDataLst>
              <p:tags r:id="rId5"/>
            </p:custDataLst>
          </p:nvPr>
        </p:nvSpPr>
        <p:spPr>
          <a:xfrm>
            <a:off x="8674417" y="760818"/>
            <a:ext cx="2568706" cy="2074545"/>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6"/>
            </p:custDataLst>
          </p:nvPr>
        </p:nvSpPr>
        <p:spPr>
          <a:xfrm>
            <a:off x="8386357" y="1335821"/>
            <a:ext cx="2247265" cy="1568450"/>
          </a:xfrm>
          <a:prstGeom prst="rect">
            <a:avLst/>
          </a:prstGeom>
          <a:noFill/>
        </p:spPr>
        <p:txBody>
          <a:bodyPr wrap="square" rtlCol="0">
            <a:spAutoFit/>
          </a:bodyPr>
          <a:lstStyle/>
          <a:p>
            <a:pPr algn="ctr"/>
            <a:r>
              <a:rPr lang="en-US" altLang="zh-CN" sz="9600">
                <a:solidFill>
                  <a:schemeClr val="bg1"/>
                </a:solidFill>
              </a:rPr>
              <a:t>02</a:t>
            </a:r>
            <a:endParaRPr lang="en-US" altLang="zh-CN" sz="9600">
              <a:solidFill>
                <a:schemeClr val="bg1"/>
              </a:solidFill>
            </a:endParaRPr>
          </a:p>
        </p:txBody>
      </p:sp>
      <p:sp>
        <p:nvSpPr>
          <p:cNvPr id="14" name="文本框 13"/>
          <p:cNvSpPr txBox="1"/>
          <p:nvPr>
            <p:custDataLst>
              <p:tags r:id="rId7"/>
            </p:custDataLst>
          </p:nvPr>
        </p:nvSpPr>
        <p:spPr>
          <a:xfrm>
            <a:off x="128549" y="2041743"/>
            <a:ext cx="8794734" cy="707886"/>
          </a:xfrm>
          <a:prstGeom prst="rect">
            <a:avLst/>
          </a:prstGeom>
          <a:noFill/>
        </p:spPr>
        <p:txBody>
          <a:bodyPr wrap="square" rtlCol="0">
            <a:spAutoFit/>
          </a:bodyPr>
          <a:lstStyle/>
          <a:p>
            <a:pPr algn="ctr"/>
            <a:r>
              <a:rPr lang="zh-CN" altLang="en-US" sz="4000" b="1">
                <a:solidFill>
                  <a:schemeClr val="accent6"/>
                </a:solidFill>
                <a:latin typeface="微软雅黑" panose="020B0503020204020204" charset="-122"/>
                <a:ea typeface="微软雅黑" panose="020B0503020204020204" charset="-122"/>
              </a:rPr>
              <a:t>生态文明下的资源、环境与国家安全</a:t>
            </a:r>
            <a:endParaRPr lang="zh-CN" altLang="en-US" sz="4000" b="1">
              <a:solidFill>
                <a:schemeClr val="accent6"/>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b="9320"/>
          <a:stretch>
            <a:fillRect/>
          </a:stretch>
        </p:blipFill>
        <p:spPr>
          <a:xfrm>
            <a:off x="0" y="-1"/>
            <a:ext cx="12192000" cy="6858001"/>
          </a:xfrm>
          <a:prstGeom prst="rect">
            <a:avLst/>
          </a:prstGeom>
        </p:spPr>
      </p:pic>
      <p:sp>
        <p:nvSpPr>
          <p:cNvPr id="4"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cs"/>
                <a:sym typeface="+mn-lt"/>
              </a:rPr>
              <a:t>01-</a:t>
            </a:r>
            <a:r>
              <a:rPr kumimoji="0" lang="zh-CN" altLang="en-US" sz="32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cs"/>
                <a:sym typeface="+mn-lt"/>
              </a:rPr>
              <a:t>资源与环境安全观</a:t>
            </a:r>
            <a:endParaRPr kumimoji="0" lang="zh-CN" altLang="en-US" sz="32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4"/>
            </p:custDataLst>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6" name="文本框 5"/>
          <p:cNvSpPr txBox="1"/>
          <p:nvPr>
            <p:custDataLst>
              <p:tags r:id="rId5"/>
            </p:custDataLst>
          </p:nvPr>
        </p:nvSpPr>
        <p:spPr>
          <a:xfrm>
            <a:off x="669920" y="1329215"/>
            <a:ext cx="10850563" cy="3905043"/>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rPr>
              <a:t>人与自然和谐共生的资源与环境安全观是生态文明的一种具体体现</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rPr>
              <a:t>这种资源与环境安全观强调：</a:t>
            </a:r>
            <a:endPar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endParaRPr>
          </a:p>
          <a:p>
            <a:pPr marL="457200" marR="0" lvl="0" indent="-457200" algn="l" defTabSz="914400" rtl="0" eaLnBrk="1" fontAlgn="auto" latinLnBrk="0" hangingPunct="1">
              <a:lnSpc>
                <a:spcPct val="150000"/>
              </a:lnSpc>
              <a:spcBef>
                <a:spcPct val="0"/>
              </a:spcBef>
              <a:spcAft>
                <a:spcPct val="0"/>
              </a:spcAft>
              <a:buClrTx/>
              <a:buSzTx/>
              <a:buFont typeface="+mj-ea"/>
              <a:buAutoNum type="circleNumDbPlain"/>
              <a:defRPr/>
            </a:pPr>
            <a:r>
              <a:rPr kumimoji="0" lang="zh-CN" altLang="en-US" sz="24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rPr>
              <a:t>资源、环境安全的本质就是寻求自然环境服务的可持续利用和服务效益最大化的</a:t>
            </a:r>
            <a:r>
              <a:rPr kumimoji="0" lang="zh-CN" altLang="en-US" sz="2400" b="1" i="0" u="none" strike="noStrike" kern="1200" cap="none" spc="0" normalizeH="0" baseline="0" noProof="0" smtClean="0">
                <a:ln>
                  <a:noFill/>
                </a:ln>
                <a:solidFill>
                  <a:prstClr val="white"/>
                </a:solidFill>
                <a:effectLst/>
                <a:uLnTx/>
                <a:uFillTx/>
                <a:latin typeface="微软雅黑" panose="020B0503020204020204" charset="-122"/>
                <a:ea typeface="微软雅黑" panose="020B0503020204020204" charset="-122"/>
              </a:rPr>
              <a:t>平衡</a:t>
            </a:r>
            <a:endParaRPr kumimoji="0" lang="en-US" altLang="zh-CN" sz="2400" b="1" i="0" u="none" strike="noStrike" kern="1200" cap="none" spc="0" normalizeH="0" baseline="0" noProof="0" smtClean="0">
              <a:ln>
                <a:noFill/>
              </a:ln>
              <a:solidFill>
                <a:prstClr val="white"/>
              </a:solidFill>
              <a:effectLst/>
              <a:uLnTx/>
              <a:uFillTx/>
              <a:latin typeface="微软雅黑" panose="020B0503020204020204" charset="-122"/>
              <a:ea typeface="微软雅黑" panose="020B0503020204020204" charset="-122"/>
            </a:endParaRPr>
          </a:p>
          <a:p>
            <a:pPr marL="457200" lvl="0" indent="-457200">
              <a:lnSpc>
                <a:spcPct val="150000"/>
              </a:lnSpc>
              <a:spcBef>
                <a:spcPct val="0"/>
              </a:spcBef>
              <a:spcAft>
                <a:spcPct val="0"/>
              </a:spcAft>
              <a:buFont typeface="+mj-ea"/>
              <a:buAutoNum type="circleNumDbPlain" startAt="2"/>
              <a:defRPr/>
            </a:pPr>
            <a:r>
              <a:rPr lang="zh-CN" altLang="en-US" sz="2400" b="1">
                <a:solidFill>
                  <a:prstClr val="white"/>
                </a:solidFill>
                <a:latin typeface="微软雅黑" panose="020B0503020204020204" charset="-122"/>
                <a:ea typeface="微软雅黑" panose="020B0503020204020204" charset="-122"/>
              </a:rPr>
              <a:t>应在地球资源、环境所允许的边界内，避免资源短缺和环境问题对人类社会可持续发展构成威胁</a:t>
            </a:r>
            <a:endParaRPr lang="zh-CN" altLang="en-US" sz="2400" b="1">
              <a:solidFill>
                <a:prstClr val="white"/>
              </a:solidFill>
              <a:latin typeface="微软雅黑" panose="020B0503020204020204" charset="-122"/>
              <a:ea typeface="微软雅黑" panose="020B0503020204020204" charset="-122"/>
            </a:endParaRPr>
          </a:p>
          <a:p>
            <a:pPr marL="457200" lvl="0" indent="-457200">
              <a:lnSpc>
                <a:spcPct val="150000"/>
              </a:lnSpc>
              <a:spcBef>
                <a:spcPct val="0"/>
              </a:spcBef>
              <a:spcAft>
                <a:spcPct val="0"/>
              </a:spcAft>
              <a:buFont typeface="+mj-ea"/>
              <a:buAutoNum type="circleNumDbPlain" startAt="2"/>
              <a:defRPr/>
            </a:pPr>
            <a:r>
              <a:rPr lang="zh-CN" altLang="en-US" sz="2400" b="1">
                <a:solidFill>
                  <a:prstClr val="white"/>
                </a:solidFill>
                <a:latin typeface="微软雅黑" panose="020B0503020204020204" charset="-122"/>
                <a:ea typeface="微软雅黑" panose="020B0503020204020204" charset="-122"/>
              </a:rPr>
              <a:t>应避免资源安全和环境安全问题对国家安全、区域稳定和国际安全构成</a:t>
            </a:r>
            <a:r>
              <a:rPr lang="zh-CN" altLang="en-US" sz="2400" b="1" smtClean="0">
                <a:solidFill>
                  <a:prstClr val="white"/>
                </a:solidFill>
                <a:latin typeface="微软雅黑" panose="020B0503020204020204" charset="-122"/>
                <a:ea typeface="微软雅黑" panose="020B0503020204020204" charset="-122"/>
              </a:rPr>
              <a:t>威胁</a:t>
            </a:r>
            <a:endParaRPr lang="zh-CN" altLang="en-US" sz="2400" b="1">
              <a:solidFill>
                <a:prstClr val="white"/>
              </a:solidFill>
              <a:latin typeface="微软雅黑" panose="020B0503020204020204" charset="-122"/>
              <a:ea typeface="微软雅黑" panose="020B0503020204020204" charset="-122"/>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3" end="3"/>
                                            </p:txEl>
                                          </p:spTgt>
                                        </p:tgtEl>
                                        <p:attrNameLst>
                                          <p:attrName>style.visibility</p:attrName>
                                        </p:attrNameLst>
                                      </p:cBhvr>
                                      <p:to>
                                        <p:strVal val="visible"/>
                                      </p:to>
                                    </p:set>
                                    <p:animEffect transition="in" filter="fade">
                                      <p:cBhvr>
                                        <p:cTn id="12" dur="500"/>
                                        <p:tgtEl>
                                          <p:spTgt spid="6">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1"/>
            <a:ext cx="12192000" cy="6872149"/>
          </a:xfrm>
          <a:prstGeom prst="rect">
            <a:avLst/>
          </a:prstGeom>
        </p:spPr>
      </p:pic>
      <p:sp>
        <p:nvSpPr>
          <p:cNvPr id="6"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02-</a:t>
            </a:r>
            <a:r>
              <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资源、环境与国家安全 </a:t>
            </a: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a:t>
            </a:r>
            <a:r>
              <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生态文明建设</a:t>
            </a: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a:t>
            </a:r>
            <a:endPar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endParaRPr>
          </a:p>
        </p:txBody>
      </p:sp>
      <p:cxnSp>
        <p:nvCxnSpPr>
          <p:cNvPr id="7" name="直接连接符 6"/>
          <p:cNvCxnSpPr/>
          <p:nvPr>
            <p:custDataLst>
              <p:tags r:id="rId4"/>
            </p:custDataLst>
          </p:nvPr>
        </p:nvCxnSpPr>
        <p:spPr>
          <a:xfrm>
            <a:off x="669923" y="1028700"/>
            <a:ext cx="10850563" cy="0"/>
          </a:xfrm>
          <a:prstGeom prst="line">
            <a:avLst/>
          </a:prstGeom>
          <a:noFill/>
          <a:ln w="12700" cap="flat" cmpd="sng" algn="ctr">
            <a:solidFill>
              <a:schemeClr val="bg1"/>
            </a:solidFill>
            <a:prstDash val="solid"/>
            <a:miter lim="800000"/>
          </a:ln>
          <a:effectLst/>
        </p:spPr>
      </p:cxnSp>
      <p:sp>
        <p:nvSpPr>
          <p:cNvPr id="8" name="文本框 7"/>
          <p:cNvSpPr txBox="1"/>
          <p:nvPr>
            <p:custDataLst>
              <p:tags r:id="rId5"/>
            </p:custDataLst>
          </p:nvPr>
        </p:nvSpPr>
        <p:spPr>
          <a:xfrm>
            <a:off x="669920" y="1469237"/>
            <a:ext cx="10850563" cy="5078313"/>
          </a:xfrm>
          <a:prstGeom prst="rect">
            <a:avLst/>
          </a:prstGeom>
          <a:noFill/>
        </p:spPr>
        <p:txBody>
          <a:bodyPr wrap="square">
            <a:spAutoFit/>
          </a:bodyPr>
          <a:lstStyle/>
          <a:p>
            <a:pPr marL="457200" lvl="0" indent="-457200">
              <a:lnSpc>
                <a:spcPct val="150000"/>
              </a:lnSpc>
              <a:spcBef>
                <a:spcPct val="0"/>
              </a:spcBef>
              <a:spcAft>
                <a:spcPct val="0"/>
              </a:spcAft>
              <a:buFont typeface="Arial" panose="020B0604020202020204" pitchFamily="34" charset="0"/>
              <a:buChar char="•"/>
              <a:defRPr/>
            </a:pPr>
            <a:r>
              <a:rPr lang="zh-CN" altLang="en-US" sz="2400" b="1">
                <a:solidFill>
                  <a:schemeClr val="bg1"/>
                </a:solidFill>
                <a:latin typeface="微软雅黑" panose="020B0503020204020204" charset="-122"/>
                <a:ea typeface="微软雅黑" panose="020B0503020204020204" charset="-122"/>
              </a:rPr>
              <a:t>要保障资源、环境领域的国家安全</a:t>
            </a:r>
            <a:endParaRPr lang="zh-CN" altLang="en-US" sz="2400" b="1">
              <a:solidFill>
                <a:schemeClr val="bg1"/>
              </a:solidFill>
              <a:latin typeface="微软雅黑" panose="020B0503020204020204" charset="-122"/>
              <a:ea typeface="微软雅黑" panose="020B0503020204020204" charset="-122"/>
            </a:endParaRPr>
          </a:p>
          <a:p>
            <a:pPr marL="457200" lvl="0" indent="-457200">
              <a:lnSpc>
                <a:spcPct val="150000"/>
              </a:lnSpc>
              <a:spcBef>
                <a:spcPct val="0"/>
              </a:spcBef>
              <a:spcAft>
                <a:spcPct val="0"/>
              </a:spcAft>
              <a:buFont typeface="Arial" panose="020B0604020202020204" pitchFamily="34" charset="0"/>
              <a:buChar char="•"/>
              <a:defRPr/>
            </a:pPr>
            <a:r>
              <a:rPr lang="zh-CN" altLang="en-US" sz="2400" b="1">
                <a:solidFill>
                  <a:schemeClr val="bg1"/>
                </a:solidFill>
                <a:latin typeface="微软雅黑" panose="020B0503020204020204" charset="-122"/>
                <a:ea typeface="微软雅黑" panose="020B0503020204020204" charset="-122"/>
              </a:rPr>
              <a:t>从根本上讲需要</a:t>
            </a:r>
            <a:r>
              <a:rPr lang="zh-CN" altLang="en-US" sz="2400" b="1">
                <a:solidFill>
                  <a:srgbClr val="FFC000"/>
                </a:solidFill>
                <a:latin typeface="微软雅黑" panose="020B0503020204020204" charset="-122"/>
                <a:ea typeface="微软雅黑" panose="020B0503020204020204" charset="-122"/>
              </a:rPr>
              <a:t>牢固树立人与自然和谐共生的资源与环境安全观</a:t>
            </a:r>
            <a:r>
              <a:rPr lang="zh-CN" altLang="en-US" sz="2400" b="1">
                <a:solidFill>
                  <a:schemeClr val="bg1"/>
                </a:solidFill>
                <a:latin typeface="微软雅黑" panose="020B0503020204020204" charset="-122"/>
                <a:ea typeface="微软雅黑" panose="020B0503020204020204" charset="-122"/>
              </a:rPr>
              <a:t>，以生态文明建设为目标，变革发展模式</a:t>
            </a:r>
            <a:endParaRPr lang="zh-CN" altLang="en-US" sz="2400" b="1">
              <a:solidFill>
                <a:schemeClr val="bg1"/>
              </a:solidFill>
              <a:latin typeface="微软雅黑" panose="020B0503020204020204" charset="-122"/>
              <a:ea typeface="微软雅黑" panose="020B0503020204020204" charset="-122"/>
            </a:endParaRPr>
          </a:p>
          <a:p>
            <a:pPr marR="0" lvl="0" algn="l" defTabSz="914400" rtl="0" eaLnBrk="1" fontAlgn="auto" latinLnBrk="0" hangingPunct="1">
              <a:lnSpc>
                <a:spcPct val="150000"/>
              </a:lnSpc>
              <a:spcBef>
                <a:spcPct val="0"/>
              </a:spcBef>
              <a:spcAft>
                <a:spcPct val="0"/>
              </a:spcAft>
              <a:buClrTx/>
              <a:buSzTx/>
              <a:defRPr/>
            </a:pPr>
            <a:endParaRPr kumimoji="0" lang="en-US" altLang="zh-CN" sz="2400" b="1" i="0" u="none" strike="noStrike" kern="120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mn-cs"/>
            </a:endParaRPr>
          </a:p>
          <a:p>
            <a:pPr marR="0" lvl="0" algn="l" defTabSz="914400" rtl="0" eaLnBrk="1" fontAlgn="auto" latinLnBrk="0" hangingPunct="1">
              <a:lnSpc>
                <a:spcPct val="150000"/>
              </a:lnSpc>
              <a:spcBef>
                <a:spcPct val="0"/>
              </a:spcBef>
              <a:spcAft>
                <a:spcPct val="0"/>
              </a:spcAft>
              <a:buClrTx/>
              <a:buSzTx/>
              <a:defRPr/>
            </a:pPr>
            <a:endParaRPr kumimoji="0" lang="en-US" altLang="zh-CN" sz="2400" b="1" i="0" u="none" strike="noStrike" kern="120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ct val="0"/>
              </a:spcBef>
              <a:spcAft>
                <a:spcPct val="0"/>
              </a:spcAft>
              <a:buClrTx/>
              <a:buSzTx/>
              <a:buFont typeface="+mj-ea"/>
              <a:buAutoNum type="circleNumDbPlain"/>
              <a:defRPr/>
            </a:pPr>
            <a:r>
              <a:rPr kumimoji="0" lang="zh-CN" altLang="en-US" sz="2400" b="1" i="0" u="none" strike="noStrike" kern="120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mn-cs"/>
              </a:rPr>
              <a:t>首先</a:t>
            </a: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rPr>
              <a:t>，要推进</a:t>
            </a:r>
            <a:r>
              <a:rPr kumimoji="0" lang="zh-CN" altLang="en-US" sz="2400" b="1"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rPr>
              <a:t>生产方式的绿色化</a:t>
            </a: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rPr>
              <a:t>，构建科技含量高、资源消耗低、环境污染少的产业结构，大力发展绿色产业，培育新的经济增长点</a:t>
            </a:r>
            <a:endPar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a:p>
            <a:pPr marL="457200" marR="0" lvl="0" indent="-457200" algn="l" defTabSz="914400" rtl="0" eaLnBrk="1" fontAlgn="auto" latinLnBrk="0" hangingPunct="1">
              <a:lnSpc>
                <a:spcPct val="150000"/>
              </a:lnSpc>
              <a:spcBef>
                <a:spcPct val="0"/>
              </a:spcBef>
              <a:spcAft>
                <a:spcPct val="0"/>
              </a:spcAft>
              <a:buClrTx/>
              <a:buSzTx/>
              <a:buFont typeface="+mj-ea"/>
              <a:buAutoNum type="circleNumDbPlain"/>
              <a:defRPr/>
            </a:pP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rPr>
              <a:t>其次，要推进</a:t>
            </a:r>
            <a:r>
              <a:rPr kumimoji="0" lang="zh-CN" altLang="en-US" sz="2400" b="1" i="0" u="none" strike="noStrike" kern="1200" cap="none" spc="0" normalizeH="0" baseline="0" noProof="0">
                <a:ln>
                  <a:noFill/>
                </a:ln>
                <a:solidFill>
                  <a:srgbClr val="FFC000"/>
                </a:solidFill>
                <a:effectLst/>
                <a:uLnTx/>
                <a:uFillTx/>
                <a:latin typeface="微软雅黑" panose="020B0503020204020204" charset="-122"/>
                <a:ea typeface="微软雅黑" panose="020B0503020204020204" charset="-122"/>
                <a:cs typeface="+mn-cs"/>
              </a:rPr>
              <a:t>生活方式的绿色化</a:t>
            </a:r>
            <a:r>
              <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rPr>
              <a:t>，加快形成勤俭节约、绿色低碳、文明健康的生活方式和消费模式</a:t>
            </a:r>
            <a:endParaRPr kumimoji="0" lang="zh-CN" altLang="en-US" sz="24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animEffect transition="in" filter="fade">
                                      <p:cBhvr>
                                        <p:cTn id="13"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1"/>
          <p:cNvSpPr txBox="1"/>
          <p:nvPr>
            <p:custDataLst>
              <p:tags r:id="rId1"/>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j-cs"/>
                <a:sym typeface="+mn-lt"/>
              </a:rPr>
              <a:t>02-</a:t>
            </a:r>
            <a:r>
              <a:rPr kumimoji="0" lang="zh-CN" altLang="en-US" sz="32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j-cs"/>
                <a:sym typeface="+mn-lt"/>
              </a:rPr>
              <a:t>资源、环境与国家安全 </a:t>
            </a:r>
            <a:r>
              <a:rPr kumimoji="0" lang="en-US" altLang="zh-CN" sz="32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j-cs"/>
                <a:sym typeface="+mn-lt"/>
              </a:rPr>
              <a:t>(</a:t>
            </a:r>
            <a:r>
              <a:rPr kumimoji="0" lang="zh-CN" altLang="en-US" sz="32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j-cs"/>
                <a:sym typeface="+mn-lt"/>
              </a:rPr>
              <a:t>生态文明建设</a:t>
            </a:r>
            <a:r>
              <a:rPr kumimoji="0" lang="en-US" altLang="zh-CN" sz="32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j-cs"/>
                <a:sym typeface="+mn-lt"/>
              </a:rPr>
              <a:t>)</a:t>
            </a:r>
            <a:endParaRPr kumimoji="0" lang="zh-CN" altLang="en-US" sz="3200" b="1" i="0" u="none" strike="noStrike" kern="1200" cap="none" spc="0" normalizeH="0" baseline="0" noProof="0">
              <a:ln>
                <a:noFill/>
              </a:ln>
              <a:solidFill>
                <a:schemeClr val="tx1">
                  <a:lumMod val="75000"/>
                  <a:lumOff val="25000"/>
                </a:schemeClr>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2"/>
            </p:custDataLst>
          </p:nvPr>
        </p:nvCxnSpPr>
        <p:spPr>
          <a:xfrm>
            <a:off x="669923" y="1028700"/>
            <a:ext cx="10850563" cy="0"/>
          </a:xfrm>
          <a:prstGeom prst="line">
            <a:avLst/>
          </a:prstGeom>
          <a:noFill/>
          <a:ln w="12700" cap="flat" cmpd="sng" algn="ctr">
            <a:solidFill>
              <a:schemeClr val="tx1">
                <a:lumMod val="75000"/>
                <a:lumOff val="25000"/>
              </a:schemeClr>
            </a:solidFill>
            <a:prstDash val="solid"/>
            <a:miter lim="800000"/>
          </a:ln>
          <a:effectLst/>
        </p:spPr>
      </p:cxnSp>
      <p:pic>
        <p:nvPicPr>
          <p:cNvPr id="6" name="图片 5"/>
          <p:cNvPicPr>
            <a:picLocks noChangeAspect="1"/>
          </p:cNvPicPr>
          <p:nvPr>
            <p:custDataLst>
              <p:tags r:id="rId3"/>
            </p:custDataLst>
          </p:nvPr>
        </p:nvPicPr>
        <p:blipFill>
          <a:blip r:embed="rId4"/>
          <a:stretch>
            <a:fillRect/>
          </a:stretch>
        </p:blipFill>
        <p:spPr>
          <a:xfrm>
            <a:off x="957035" y="1143000"/>
            <a:ext cx="10276336" cy="5384800"/>
          </a:xfrm>
          <a:prstGeom prst="rect">
            <a:avLst/>
          </a:prstGeom>
        </p:spPr>
      </p:pic>
      <p:pic>
        <p:nvPicPr>
          <p:cNvPr id="2" name="图片 1"/>
          <p:cNvPicPr>
            <a:picLocks noChangeAspect="1"/>
          </p:cNvPicPr>
          <p:nvPr>
            <p:custDataLst>
              <p:tags r:id="rId5"/>
            </p:custDataLst>
          </p:nvPr>
        </p:nvPicPr>
        <p:blipFill>
          <a:blip r:embed="rId6"/>
          <a:srcRect r="55167"/>
          <a:stretch>
            <a:fillRect/>
          </a:stretch>
        </p:blipFill>
        <p:spPr>
          <a:xfrm>
            <a:off x="10784205" y="0"/>
            <a:ext cx="1407795" cy="1411605"/>
          </a:xfrm>
          <a:prstGeom prst="rect">
            <a:avLst/>
          </a:prstGeom>
        </p:spPr>
      </p:pic>
    </p:spTree>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接连接符 4"/>
          <p:cNvCxnSpPr/>
          <p:nvPr>
            <p:custDataLst>
              <p:tags r:id="rId1"/>
            </p:custDataLst>
          </p:nvPr>
        </p:nvCxnSpPr>
        <p:spPr>
          <a:xfrm>
            <a:off x="453858" y="775494"/>
            <a:ext cx="1017746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6" name="文本框 6"/>
          <p:cNvSpPr txBox="1"/>
          <p:nvPr>
            <p:custDataLst>
              <p:tags r:id="rId2"/>
            </p:custDataLst>
          </p:nvPr>
        </p:nvSpPr>
        <p:spPr>
          <a:xfrm>
            <a:off x="1210603" y="213636"/>
            <a:ext cx="3754438" cy="523875"/>
          </a:xfrm>
          <a:prstGeom prst="rect">
            <a:avLst/>
          </a:prstGeom>
          <a:noFill/>
        </p:spPr>
        <p:txBody>
          <a:bodyPr>
            <a:spAutoFit/>
          </a:bodyPr>
          <a:lstStyle/>
          <a:p>
            <a:pPr fontAlgn="auto">
              <a:spcBef>
                <a:spcPct val="0"/>
              </a:spcBef>
              <a:spcAft>
                <a:spcPct val="0"/>
              </a:spcAft>
              <a:defRPr/>
            </a:pPr>
            <a:r>
              <a:rPr lang="zh-CN" altLang="en-US" sz="2800" b="1" smtClean="0">
                <a:solidFill>
                  <a:schemeClr val="accent6"/>
                </a:solidFill>
                <a:latin typeface="微软雅黑" panose="020B0503020204020204" charset="-122"/>
                <a:ea typeface="微软雅黑" panose="020B0503020204020204" charset="-122"/>
              </a:rPr>
              <a:t>课程标准</a:t>
            </a:r>
            <a:endParaRPr lang="en-US" altLang="zh-CN" sz="2800" b="1">
              <a:solidFill>
                <a:schemeClr val="accent6"/>
              </a:solidFill>
              <a:latin typeface="微软雅黑" panose="020B0503020204020204" charset="-122"/>
              <a:ea typeface="微软雅黑" panose="020B0503020204020204" charset="-122"/>
            </a:endParaRPr>
          </a:p>
        </p:txBody>
      </p:sp>
      <p:cxnSp>
        <p:nvCxnSpPr>
          <p:cNvPr id="10" name="直接连接符 9"/>
          <p:cNvCxnSpPr/>
          <p:nvPr>
            <p:custDataLst>
              <p:tags r:id="rId3"/>
            </p:custDataLst>
          </p:nvPr>
        </p:nvCxnSpPr>
        <p:spPr>
          <a:xfrm>
            <a:off x="453858" y="2141847"/>
            <a:ext cx="10177463" cy="0"/>
          </a:xfrm>
          <a:prstGeom prst="line">
            <a:avLst/>
          </a:prstGeom>
          <a:ln>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11" name="文本框 6"/>
          <p:cNvSpPr txBox="1"/>
          <p:nvPr>
            <p:custDataLst>
              <p:tags r:id="rId4"/>
            </p:custDataLst>
          </p:nvPr>
        </p:nvSpPr>
        <p:spPr>
          <a:xfrm>
            <a:off x="1210603" y="1879908"/>
            <a:ext cx="3754438" cy="523875"/>
          </a:xfrm>
          <a:prstGeom prst="rect">
            <a:avLst/>
          </a:prstGeom>
          <a:noFill/>
        </p:spPr>
        <p:txBody>
          <a:bodyPr>
            <a:spAutoFit/>
          </a:bodyPr>
          <a:lstStyle/>
          <a:p>
            <a:pPr fontAlgn="auto">
              <a:spcBef>
                <a:spcPct val="0"/>
              </a:spcBef>
              <a:spcAft>
                <a:spcPct val="0"/>
              </a:spcAft>
              <a:defRPr/>
            </a:pPr>
            <a:r>
              <a:rPr lang="zh-CN" altLang="en-US" sz="2800" b="1" smtClean="0">
                <a:solidFill>
                  <a:schemeClr val="accent6"/>
                </a:solidFill>
                <a:latin typeface="微软雅黑" panose="020B0503020204020204" charset="-122"/>
                <a:ea typeface="微软雅黑" panose="020B0503020204020204" charset="-122"/>
              </a:rPr>
              <a:t>学习目标</a:t>
            </a:r>
            <a:endParaRPr lang="en-US" altLang="zh-CN" sz="2800" b="1">
              <a:solidFill>
                <a:schemeClr val="accent6"/>
              </a:solidFill>
              <a:latin typeface="微软雅黑" panose="020B0503020204020204" charset="-122"/>
              <a:ea typeface="微软雅黑" panose="020B0503020204020204" charset="-122"/>
            </a:endParaRPr>
          </a:p>
        </p:txBody>
      </p:sp>
      <p:sp>
        <p:nvSpPr>
          <p:cNvPr id="12" name="TextBox 11"/>
          <p:cNvSpPr txBox="1"/>
          <p:nvPr>
            <p:custDataLst>
              <p:tags r:id="rId5"/>
            </p:custDataLst>
          </p:nvPr>
        </p:nvSpPr>
        <p:spPr>
          <a:xfrm>
            <a:off x="1210603" y="935077"/>
            <a:ext cx="8540082" cy="738664"/>
          </a:xfrm>
          <a:prstGeom prst="rect">
            <a:avLst/>
          </a:prstGeom>
          <a:noFill/>
          <a:ln w="28575">
            <a:solidFill>
              <a:schemeClr val="accent6"/>
            </a:solidFill>
          </a:ln>
        </p:spPr>
        <p:txBody>
          <a:bodyPr wrap="square" rtlCol="0">
            <a:spAutoFit/>
          </a:bodyPr>
          <a:lstStyle/>
          <a:p>
            <a:pPr algn="just" defTabSz="1218565">
              <a:lnSpc>
                <a:spcPct val="150000"/>
              </a:lnSpc>
            </a:pPr>
            <a:r>
              <a:rPr lang="zh-CN" altLang="en-US" sz="2800">
                <a:solidFill>
                  <a:schemeClr val="tx1">
                    <a:lumMod val="75000"/>
                    <a:lumOff val="25000"/>
                  </a:schemeClr>
                </a:solidFill>
                <a:latin typeface="微软雅黑" panose="020B0503020204020204" charset="-122"/>
                <a:ea typeface="微软雅黑" panose="020B0503020204020204" charset="-122"/>
              </a:rPr>
              <a:t>举例说明环境保护政策、措施与国家安全的关系</a:t>
            </a:r>
            <a:r>
              <a:rPr lang="zh-CN" altLang="en-US" sz="2800">
                <a:solidFill>
                  <a:schemeClr val="bg1"/>
                </a:solidFill>
                <a:latin typeface="微软雅黑" panose="020B0503020204020204" charset="-122"/>
                <a:ea typeface="微软雅黑" panose="020B0503020204020204" charset="-122"/>
              </a:rPr>
              <a:t>。</a:t>
            </a:r>
            <a:endParaRPr lang="zh-CN" altLang="zh-CN" sz="2800" kern="100">
              <a:solidFill>
                <a:schemeClr val="bg1"/>
              </a:solidFill>
              <a:latin typeface="微软雅黑" panose="020B0503020204020204" charset="-122"/>
              <a:ea typeface="微软雅黑" panose="020B0503020204020204" charset="-122"/>
            </a:endParaRPr>
          </a:p>
        </p:txBody>
      </p:sp>
      <p:sp>
        <p:nvSpPr>
          <p:cNvPr id="13" name="矩形 12"/>
          <p:cNvSpPr/>
          <p:nvPr>
            <p:custDataLst>
              <p:tags r:id="rId6"/>
            </p:custDataLst>
          </p:nvPr>
        </p:nvSpPr>
        <p:spPr>
          <a:xfrm>
            <a:off x="1210605" y="2483660"/>
            <a:ext cx="9420716" cy="2677656"/>
          </a:xfrm>
          <a:prstGeom prst="rect">
            <a:avLst/>
          </a:prstGeom>
          <a:ln w="28575">
            <a:solidFill>
              <a:schemeClr val="accent6"/>
            </a:solidFill>
          </a:ln>
        </p:spPr>
        <p:txBody>
          <a:bodyPr wrap="square">
            <a:spAutoFit/>
          </a:bodyPr>
          <a:lstStyle/>
          <a:p>
            <a:pPr algn="just" defTabSz="1218565">
              <a:lnSpc>
                <a:spcPct val="150000"/>
              </a:lnSpc>
            </a:pPr>
            <a:r>
              <a:rPr lang="en-US" altLang="zh-CN" sz="2800" kern="100" smtClean="0">
                <a:solidFill>
                  <a:schemeClr val="tx1">
                    <a:lumMod val="75000"/>
                    <a:lumOff val="25000"/>
                  </a:schemeClr>
                </a:solidFill>
                <a:latin typeface="微软雅黑" panose="020B0503020204020204" charset="-122"/>
                <a:ea typeface="微软雅黑" panose="020B0503020204020204" charset="-122"/>
              </a:rPr>
              <a:t>1.</a:t>
            </a:r>
            <a:r>
              <a:rPr lang="zh-CN" altLang="en-US" sz="2800" kern="100" smtClean="0">
                <a:solidFill>
                  <a:schemeClr val="tx1">
                    <a:lumMod val="75000"/>
                    <a:lumOff val="25000"/>
                  </a:schemeClr>
                </a:solidFill>
                <a:latin typeface="微软雅黑" panose="020B0503020204020204" charset="-122"/>
                <a:ea typeface="微软雅黑" panose="020B0503020204020204" charset="-122"/>
              </a:rPr>
              <a:t>运用</a:t>
            </a:r>
            <a:r>
              <a:rPr lang="zh-CN" altLang="en-US" sz="2800" kern="100">
                <a:solidFill>
                  <a:schemeClr val="tx1">
                    <a:lumMod val="75000"/>
                    <a:lumOff val="25000"/>
                  </a:schemeClr>
                </a:solidFill>
                <a:latin typeface="微软雅黑" panose="020B0503020204020204" charset="-122"/>
                <a:ea typeface="微软雅黑" panose="020B0503020204020204" charset="-122"/>
              </a:rPr>
              <a:t>图文资料，说明人类走向生态文明的过程。</a:t>
            </a:r>
            <a:endParaRPr lang="zh-CN" altLang="en-US" sz="2800" kern="100">
              <a:solidFill>
                <a:schemeClr val="tx1">
                  <a:lumMod val="75000"/>
                  <a:lumOff val="25000"/>
                </a:schemeClr>
              </a:solidFill>
              <a:latin typeface="微软雅黑" panose="020B0503020204020204" charset="-122"/>
              <a:ea typeface="微软雅黑" panose="020B0503020204020204" charset="-122"/>
            </a:endParaRPr>
          </a:p>
          <a:p>
            <a:pPr algn="just" defTabSz="1218565">
              <a:lnSpc>
                <a:spcPct val="150000"/>
              </a:lnSpc>
            </a:pPr>
            <a:r>
              <a:rPr lang="en-US" altLang="zh-CN" sz="2800" kern="100" smtClean="0">
                <a:solidFill>
                  <a:schemeClr val="tx1">
                    <a:lumMod val="75000"/>
                    <a:lumOff val="25000"/>
                  </a:schemeClr>
                </a:solidFill>
                <a:latin typeface="微软雅黑" panose="020B0503020204020204" charset="-122"/>
                <a:ea typeface="微软雅黑" panose="020B0503020204020204" charset="-122"/>
              </a:rPr>
              <a:t>2.</a:t>
            </a:r>
            <a:r>
              <a:rPr lang="zh-CN" altLang="en-US" sz="2800" kern="100" smtClean="0">
                <a:solidFill>
                  <a:schemeClr val="tx1">
                    <a:lumMod val="75000"/>
                    <a:lumOff val="25000"/>
                  </a:schemeClr>
                </a:solidFill>
                <a:latin typeface="微软雅黑" panose="020B0503020204020204" charset="-122"/>
                <a:ea typeface="微软雅黑" panose="020B0503020204020204" charset="-122"/>
              </a:rPr>
              <a:t>结合</a:t>
            </a:r>
            <a:r>
              <a:rPr lang="zh-CN" altLang="en-US" sz="2800" kern="100">
                <a:solidFill>
                  <a:schemeClr val="tx1">
                    <a:lumMod val="75000"/>
                    <a:lumOff val="25000"/>
                  </a:schemeClr>
                </a:solidFill>
                <a:latin typeface="微软雅黑" panose="020B0503020204020204" charset="-122"/>
                <a:ea typeface="微软雅黑" panose="020B0503020204020204" charset="-122"/>
              </a:rPr>
              <a:t>实例，解释人与自然和谐共生的资源与环境安全观的内涵，举例说明生产方式和生活方式绿色化的途径。</a:t>
            </a:r>
            <a:endParaRPr lang="zh-CN" altLang="en-US" sz="2800" kern="100">
              <a:solidFill>
                <a:schemeClr val="tx1">
                  <a:lumMod val="75000"/>
                  <a:lumOff val="25000"/>
                </a:schemeClr>
              </a:solidFill>
              <a:latin typeface="微软雅黑" panose="020B0503020204020204" charset="-122"/>
              <a:ea typeface="微软雅黑" panose="020B0503020204020204" charset="-122"/>
            </a:endParaRPr>
          </a:p>
          <a:p>
            <a:pPr algn="just" defTabSz="1218565">
              <a:lnSpc>
                <a:spcPct val="150000"/>
              </a:lnSpc>
            </a:pPr>
            <a:r>
              <a:rPr lang="en-US" altLang="zh-CN" sz="2800" kern="100" smtClean="0">
                <a:solidFill>
                  <a:schemeClr val="tx1">
                    <a:lumMod val="75000"/>
                    <a:lumOff val="25000"/>
                  </a:schemeClr>
                </a:solidFill>
                <a:latin typeface="微软雅黑" panose="020B0503020204020204" charset="-122"/>
                <a:ea typeface="微软雅黑" panose="020B0503020204020204" charset="-122"/>
              </a:rPr>
              <a:t>3.</a:t>
            </a:r>
            <a:r>
              <a:rPr lang="zh-CN" altLang="en-US" sz="2800" kern="100" smtClean="0">
                <a:solidFill>
                  <a:schemeClr val="tx1">
                    <a:lumMod val="75000"/>
                    <a:lumOff val="25000"/>
                  </a:schemeClr>
                </a:solidFill>
                <a:latin typeface="微软雅黑" panose="020B0503020204020204" charset="-122"/>
                <a:ea typeface="微软雅黑" panose="020B0503020204020204" charset="-122"/>
              </a:rPr>
              <a:t>联系实际</a:t>
            </a:r>
            <a:r>
              <a:rPr lang="zh-CN" altLang="en-US" sz="2800" kern="100">
                <a:solidFill>
                  <a:schemeClr val="tx1">
                    <a:lumMod val="75000"/>
                    <a:lumOff val="25000"/>
                  </a:schemeClr>
                </a:solidFill>
                <a:latin typeface="微软雅黑" panose="020B0503020204020204" charset="-122"/>
                <a:ea typeface="微软雅黑" panose="020B0503020204020204" charset="-122"/>
              </a:rPr>
              <a:t>，践行人与自然和谐共生的资源与环境安全观。</a:t>
            </a:r>
            <a:endParaRPr lang="zh-CN" altLang="en-US" sz="2800" kern="100">
              <a:solidFill>
                <a:schemeClr val="tx1">
                  <a:lumMod val="75000"/>
                  <a:lumOff val="25000"/>
                </a:schemeClr>
              </a:solidFill>
              <a:latin typeface="微软雅黑" panose="020B0503020204020204" charset="-122"/>
              <a:ea typeface="微软雅黑" panose="020B0503020204020204" charset="-122"/>
            </a:endParaRPr>
          </a:p>
        </p:txBody>
      </p:sp>
      <p:pic>
        <p:nvPicPr>
          <p:cNvPr id="2" name="图片 1"/>
          <p:cNvPicPr>
            <a:picLocks noChangeAspect="1"/>
          </p:cNvPicPr>
          <p:nvPr>
            <p:custDataLst>
              <p:tags r:id="rId7"/>
            </p:custDataLst>
          </p:nvPr>
        </p:nvPicPr>
        <p:blipFill>
          <a:blip r:embed="rId8"/>
          <a:srcRect r="55167"/>
          <a:stretch>
            <a:fillRect/>
          </a:stretch>
        </p:blipFill>
        <p:spPr>
          <a:xfrm>
            <a:off x="10523220" y="0"/>
            <a:ext cx="1668780" cy="1673860"/>
          </a:xfrm>
          <a:prstGeom prst="rect">
            <a:avLst/>
          </a:prstGeom>
        </p:spPr>
      </p:pic>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b="15728"/>
          <a:stretch>
            <a:fillRect/>
          </a:stretch>
        </p:blipFill>
        <p:spPr>
          <a:xfrm>
            <a:off x="0" y="5063"/>
            <a:ext cx="12192000" cy="6852937"/>
          </a:xfrm>
          <a:prstGeom prst="rect">
            <a:avLst/>
          </a:prstGeom>
        </p:spPr>
      </p:pic>
      <p:sp>
        <p:nvSpPr>
          <p:cNvPr id="10" name="矩形 9"/>
          <p:cNvSpPr/>
          <p:nvPr>
            <p:custDataLst>
              <p:tags r:id="rId3"/>
            </p:custDataLst>
          </p:nvPr>
        </p:nvSpPr>
        <p:spPr>
          <a:xfrm>
            <a:off x="0" y="0"/>
            <a:ext cx="12192000" cy="6851904"/>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custDataLst>
              <p:tags r:id="rId4"/>
            </p:custDataLst>
          </p:nvPr>
        </p:nvSpPr>
        <p:spPr>
          <a:xfrm>
            <a:off x="1699961" y="3881552"/>
            <a:ext cx="7239671" cy="1308884"/>
          </a:xfrm>
          <a:prstGeom prst="rect">
            <a:avLst/>
          </a:prstGeom>
          <a:noFill/>
        </p:spPr>
        <p:txBody>
          <a:bodyPr wrap="square">
            <a:spAutoFit/>
          </a:bodyPr>
          <a:lstStyle/>
          <a:p>
            <a:pPr marL="342900" indent="-342900" algn="r">
              <a:lnSpc>
                <a:spcPct val="150000"/>
              </a:lnSpc>
              <a:buFont typeface="Arial" panose="020B0604020202020204" pitchFamily="34" charset="0"/>
              <a:buChar char="•"/>
            </a:pP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你身边生产方式的绿色化程度怎么样？</a:t>
            </a:r>
            <a:endParaRPr lang="en-US" altLang="zh-CN" sz="2800" b="1" kern="100">
              <a:solidFill>
                <a:schemeClr val="bg1"/>
              </a:solidFill>
              <a:latin typeface="微软雅黑" panose="020B0503020204020204" charset="-122"/>
              <a:ea typeface="微软雅黑" panose="020B0503020204020204" charset="-122"/>
              <a:cs typeface="Times New Roman" panose="02020603050405020304" pitchFamily="18" charset="0"/>
            </a:endParaRPr>
          </a:p>
          <a:p>
            <a:pPr marL="342900" indent="-342900" algn="r">
              <a:lnSpc>
                <a:spcPct val="150000"/>
              </a:lnSpc>
              <a:buFont typeface="Arial" panose="020B0604020202020204" pitchFamily="34" charset="0"/>
              <a:buChar char="•"/>
            </a:pPr>
            <a:r>
              <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rPr>
              <a:t>你能想到什么改进措施吗？</a:t>
            </a:r>
            <a:endParaRPr lang="zh-CN" altLang="en-US" sz="2800" b="1" kern="100">
              <a:solidFill>
                <a:schemeClr val="bg1"/>
              </a:solidFill>
              <a:latin typeface="微软雅黑" panose="020B0503020204020204" charset="-122"/>
              <a:ea typeface="微软雅黑" panose="020B0503020204020204" charset="-122"/>
              <a:cs typeface="Times New Roman" panose="02020603050405020304" pitchFamily="18" charset="0"/>
            </a:endParaRPr>
          </a:p>
        </p:txBody>
      </p:sp>
      <p:sp>
        <p:nvSpPr>
          <p:cNvPr id="16" name="文本框 12"/>
          <p:cNvSpPr txBox="1"/>
          <p:nvPr>
            <p:custDataLst>
              <p:tags r:id="rId5"/>
            </p:custDataLst>
          </p:nvPr>
        </p:nvSpPr>
        <p:spPr>
          <a:xfrm>
            <a:off x="500429" y="1301870"/>
            <a:ext cx="2084136" cy="2123658"/>
          </a:xfrm>
          <a:prstGeom prst="rect">
            <a:avLst/>
          </a:prstGeom>
          <a:noFill/>
        </p:spPr>
        <p:txBody>
          <a:bodyPr wrap="square">
            <a:spAutoFit/>
          </a:bodyPr>
          <a:lstStyle/>
          <a:p>
            <a:pPr>
              <a:defRPr/>
            </a:pPr>
            <a:r>
              <a:rPr lang="zh-CN" altLang="en-US" sz="6600" b="1">
                <a:solidFill>
                  <a:schemeClr val="bg1"/>
                </a:solidFill>
                <a:latin typeface="微软雅黑" panose="020B0503020204020204" charset="-122"/>
                <a:ea typeface="微软雅黑" panose="020B0503020204020204" charset="-122"/>
              </a:rPr>
              <a:t>课堂</a:t>
            </a:r>
            <a:endParaRPr lang="en-US" altLang="zh-CN" sz="6600" b="1">
              <a:solidFill>
                <a:schemeClr val="bg1"/>
              </a:solidFill>
              <a:latin typeface="微软雅黑" panose="020B0503020204020204" charset="-122"/>
              <a:ea typeface="微软雅黑" panose="020B0503020204020204" charset="-122"/>
            </a:endParaRPr>
          </a:p>
          <a:p>
            <a:pPr>
              <a:defRPr/>
            </a:pPr>
            <a:r>
              <a:rPr lang="zh-CN" altLang="en-US" sz="6600" b="1">
                <a:solidFill>
                  <a:schemeClr val="bg1"/>
                </a:solidFill>
                <a:latin typeface="微软雅黑" panose="020B0503020204020204" charset="-122"/>
                <a:ea typeface="微软雅黑" panose="020B0503020204020204" charset="-122"/>
              </a:rPr>
              <a:t>思考</a:t>
            </a:r>
            <a:endParaRPr lang="en-US" altLang="zh-CN" sz="6600" b="1">
              <a:solidFill>
                <a:schemeClr val="bg1"/>
              </a:solidFill>
              <a:latin typeface="微软雅黑" panose="020B0503020204020204" charset="-122"/>
              <a:ea typeface="微软雅黑" panose="020B0503020204020204" charset="-122"/>
            </a:endParaRPr>
          </a:p>
        </p:txBody>
      </p:sp>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p:cNvPicPr>
            <a:picLocks noChangeAspect="1"/>
          </p:cNvPicPr>
          <p:nvPr/>
        </p:nvPicPr>
        <p:blipFill>
          <a:blip r:embed="rId1"/>
          <a:stretch>
            <a:fillRect/>
          </a:stretch>
        </p:blipFill>
        <p:spPr>
          <a:xfrm>
            <a:off x="9401175" y="0"/>
            <a:ext cx="2790825" cy="1304925"/>
          </a:xfrm>
          <a:prstGeom prst="rect">
            <a:avLst/>
          </a:prstGeom>
        </p:spPr>
      </p:pic>
      <p:grpSp>
        <p:nvGrpSpPr>
          <p:cNvPr id="7" name="组合 6"/>
          <p:cNvGrpSpPr/>
          <p:nvPr>
            <p:custDataLst>
              <p:tags r:id="rId2"/>
            </p:custDataLst>
          </p:nvPr>
        </p:nvGrpSpPr>
        <p:grpSpPr>
          <a:xfrm>
            <a:off x="382270" y="-6985"/>
            <a:ext cx="687070" cy="965200"/>
            <a:chOff x="1586" y="929"/>
            <a:chExt cx="1673" cy="2383"/>
          </a:xfrm>
        </p:grpSpPr>
        <p:sp>
          <p:nvSpPr>
            <p:cNvPr id="4" name="矩形 3"/>
            <p:cNvSpPr/>
            <p:nvPr>
              <p:custDataLst>
                <p:tags r:id="rId3"/>
              </p:custDataLst>
            </p:nvPr>
          </p:nvSpPr>
          <p:spPr>
            <a:xfrm>
              <a:off x="1586" y="929"/>
              <a:ext cx="1673" cy="238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等腰三角形 5"/>
            <p:cNvSpPr/>
            <p:nvPr>
              <p:custDataLst>
                <p:tags r:id="rId4"/>
              </p:custDataLst>
            </p:nvPr>
          </p:nvSpPr>
          <p:spPr>
            <a:xfrm>
              <a:off x="1586" y="2381"/>
              <a:ext cx="1671" cy="931"/>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文本框 18"/>
          <p:cNvSpPr txBox="1"/>
          <p:nvPr>
            <p:custDataLst>
              <p:tags r:id="rId5"/>
            </p:custDataLst>
          </p:nvPr>
        </p:nvSpPr>
        <p:spPr>
          <a:xfrm>
            <a:off x="1279525" y="170180"/>
            <a:ext cx="2846705" cy="645160"/>
          </a:xfrm>
          <a:prstGeom prst="rect">
            <a:avLst/>
          </a:prstGeom>
          <a:noFill/>
        </p:spPr>
        <p:txBody>
          <a:bodyPr wrap="square" rtlCol="0">
            <a:spAutoFit/>
          </a:bodyPr>
          <a:lstStyle/>
          <a:p>
            <a:pPr algn="l"/>
            <a:r>
              <a:rPr lang="zh-CN" altLang="en-US" sz="3600" b="1" smtClean="0">
                <a:solidFill>
                  <a:schemeClr val="tx1">
                    <a:lumMod val="65000"/>
                    <a:lumOff val="35000"/>
                  </a:schemeClr>
                </a:solidFill>
                <a:latin typeface="微软雅黑" panose="020B0503020204020204" charset="-122"/>
                <a:ea typeface="微软雅黑" panose="020B0503020204020204" charset="-122"/>
              </a:rPr>
              <a:t>课堂小结</a:t>
            </a:r>
            <a:endParaRPr lang="zh-CN" altLang="en-US" sz="3600" b="1" smtClean="0">
              <a:solidFill>
                <a:schemeClr val="tx1">
                  <a:lumMod val="65000"/>
                  <a:lumOff val="35000"/>
                </a:schemeClr>
              </a:solidFill>
              <a:latin typeface="微软雅黑" panose="020B0503020204020204" charset="-122"/>
              <a:ea typeface="微软雅黑" panose="020B0503020204020204" charset="-122"/>
            </a:endParaRPr>
          </a:p>
        </p:txBody>
      </p:sp>
      <p:pic>
        <p:nvPicPr>
          <p:cNvPr id="22" name="图片 21"/>
          <p:cNvPicPr/>
          <p:nvPr>
            <p:custDataLst>
              <p:tags r:id="rId6"/>
            </p:custDataLst>
          </p:nvPr>
        </p:nvPicPr>
        <p:blipFill>
          <a:blip r:embed="rId7">
            <a:extLst>
              <a:ext uri="{28A0092B-C50C-407E-A947-70E740481C1C}">
                <a14:useLocalDpi xmlns:a14="http://schemas.microsoft.com/office/drawing/2010/main" val="0"/>
              </a:ext>
            </a:extLst>
          </a:blip>
          <a:stretch>
            <a:fillRect/>
          </a:stretch>
        </p:blipFill>
        <p:spPr bwMode="auto">
          <a:xfrm>
            <a:off x="725806" y="958215"/>
            <a:ext cx="10956442" cy="5395288"/>
          </a:xfrm>
          <a:prstGeom prst="rect">
            <a:avLst/>
          </a:prstGeom>
          <a:noFill/>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2"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2"/>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9" name="矩形 8"/>
          <p:cNvSpPr/>
          <p:nvPr>
            <p:custDataLst>
              <p:tags r:id="rId2"/>
            </p:custDataLst>
          </p:nvPr>
        </p:nvSpPr>
        <p:spPr>
          <a:xfrm>
            <a:off x="1414145" y="1137285"/>
            <a:ext cx="9365615" cy="4583430"/>
          </a:xfrm>
          <a:prstGeom prst="rect">
            <a:avLst/>
          </a:prstGeom>
          <a:solidFill>
            <a:schemeClr val="accent6">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custDataLst>
              <p:tags r:id="rId3"/>
            </p:custDataLst>
          </p:nvPr>
        </p:nvSpPr>
        <p:spPr>
          <a:xfrm>
            <a:off x="2657015" y="2875597"/>
            <a:ext cx="6913245" cy="1106805"/>
          </a:xfrm>
          <a:prstGeom prst="rect">
            <a:avLst/>
          </a:prstGeom>
          <a:noFill/>
        </p:spPr>
        <p:txBody>
          <a:bodyPr wrap="square" rtlCol="0">
            <a:spAutoFit/>
          </a:bodyPr>
          <a:lstStyle/>
          <a:p>
            <a:pPr algn="ctr"/>
            <a:r>
              <a:rPr lang="zh-CN" altLang="en-US" sz="6600" b="1">
                <a:solidFill>
                  <a:schemeClr val="bg1"/>
                </a:solidFill>
                <a:latin typeface="微软雅黑" panose="020B0503020204020204" charset="-122"/>
                <a:ea typeface="微软雅黑" panose="020B0503020204020204" charset="-122"/>
              </a:rPr>
              <a:t>走向生态文明</a:t>
            </a:r>
            <a:endParaRPr lang="en-US" altLang="zh-CN" sz="6600" b="1">
              <a:solidFill>
                <a:schemeClr val="bg1"/>
              </a:solidFill>
              <a:latin typeface="微软雅黑" panose="020B0503020204020204" charset="-122"/>
              <a:ea typeface="微软雅黑" panose="020B0503020204020204" charset="-122"/>
            </a:endParaRPr>
          </a:p>
        </p:txBody>
      </p:sp>
      <p:sp>
        <p:nvSpPr>
          <p:cNvPr id="46" name="圆角矩形 45"/>
          <p:cNvSpPr/>
          <p:nvPr>
            <p:custDataLst>
              <p:tags r:id="rId4"/>
            </p:custDataLst>
          </p:nvPr>
        </p:nvSpPr>
        <p:spPr>
          <a:xfrm>
            <a:off x="5345430" y="4745355"/>
            <a:ext cx="1500505" cy="360680"/>
          </a:xfrm>
          <a:prstGeom prst="round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b="1">
                <a:solidFill>
                  <a:schemeClr val="accent6"/>
                </a:solidFill>
                <a:latin typeface="微软雅黑" panose="020B0503020204020204" charset="-122"/>
                <a:ea typeface="微软雅黑" panose="020B0503020204020204" charset="-122"/>
              </a:rPr>
              <a:t>END</a:t>
            </a:r>
            <a:endParaRPr lang="en-US" altLang="zh-CN" b="1">
              <a:solidFill>
                <a:schemeClr val="accent6"/>
              </a:solidFill>
              <a:latin typeface="微软雅黑" panose="020B0503020204020204" charset="-122"/>
              <a:ea typeface="微软雅黑" panose="020B0503020204020204" charset="-122"/>
            </a:endParaRPr>
          </a:p>
        </p:txBody>
      </p:sp>
      <p:pic>
        <p:nvPicPr>
          <p:cNvPr id="47" name="New picture"/>
          <p:cNvPicPr/>
          <p:nvPr>
            <p:custDataLst>
              <p:tags r:id="rId5"/>
            </p:custDataLst>
          </p:nvPr>
        </p:nvPicPr>
        <p:blipFill>
          <a:blip r:embed="rId6"/>
          <a:stretch>
            <a:fillRect/>
          </a:stretch>
        </p:blipFill>
        <p:spPr>
          <a:xfrm>
            <a:off x="10960100" y="10388600"/>
            <a:ext cx="355600" cy="266700"/>
          </a:xfrm>
          <a:prstGeom prst="cube">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1000"/>
                                        <p:tgtEl>
                                          <p:spTgt spid="9"/>
                                        </p:tgtEl>
                                      </p:cBhvr>
                                    </p:animEffect>
                                  </p:childTnLst>
                                </p:cTn>
                              </p:par>
                            </p:childTnLst>
                          </p:cTn>
                        </p:par>
                        <p:par>
                          <p:cTn id="8" fill="hold">
                            <p:stCondLst>
                              <p:cond delay="1000"/>
                            </p:stCondLst>
                            <p:childTnLst>
                              <p:par>
                                <p:cTn id="9" presetID="41" presetClass="entr" presetSubtype="0" fill="hold" grpId="1" nodeType="afterEffect">
                                  <p:stCondLst>
                                    <p:cond delay="0"/>
                                  </p:stCondLst>
                                  <p:iterate type="lt">
                                    <p:tmPct val="10000"/>
                                  </p:iterate>
                                  <p:childTnLst>
                                    <p:set>
                                      <p:cBhvr>
                                        <p:cTn id="10" dur="1" fill="hold">
                                          <p:stCondLst>
                                            <p:cond delay="0"/>
                                          </p:stCondLst>
                                        </p:cTn>
                                        <p:tgtEl>
                                          <p:spTgt spid="19"/>
                                        </p:tgtEl>
                                        <p:attrNameLst>
                                          <p:attrName>style.visibility</p:attrName>
                                        </p:attrNameLst>
                                      </p:cBhvr>
                                      <p:to>
                                        <p:strVal val="visible"/>
                                      </p:to>
                                    </p:set>
                                    <p:anim calcmode="lin" valueType="num">
                                      <p:cBhvr>
                                        <p:cTn id="11"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19"/>
                                        </p:tgtEl>
                                        <p:attrNameLst>
                                          <p:attrName>ppt_y</p:attrName>
                                        </p:attrNameLst>
                                      </p:cBhvr>
                                      <p:tavLst>
                                        <p:tav tm="0">
                                          <p:val>
                                            <p:strVal val="#ppt_y"/>
                                          </p:val>
                                        </p:tav>
                                        <p:tav tm="100000">
                                          <p:val>
                                            <p:strVal val="#ppt_y"/>
                                          </p:val>
                                        </p:tav>
                                      </p:tavLst>
                                    </p:anim>
                                    <p:anim calcmode="lin" valueType="num">
                                      <p:cBhvr>
                                        <p:cTn id="13"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19"/>
                                        </p:tgtEl>
                                      </p:cBhvr>
                                    </p:animEffect>
                                  </p:childTnLst>
                                </p:cTn>
                              </p:par>
                            </p:childTnLst>
                          </p:cTn>
                        </p:par>
                        <p:par>
                          <p:cTn id="16" fill="hold">
                            <p:stCondLst>
                              <p:cond delay="1750"/>
                            </p:stCondLst>
                            <p:childTnLst>
                              <p:par>
                                <p:cTn id="17" presetID="53" presetClass="entr" presetSubtype="16" fill="hold" grpId="0" nodeType="after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animEffect transition="in" filter="fade">
                                      <p:cBhvr>
                                        <p:cTn id="21"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1"/>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custDataLst>
              <p:tags r:id="rId1"/>
            </p:custDataLst>
          </p:nvPr>
        </p:nvPicPr>
        <p:blipFill>
          <a:blip r:embed="rId2">
            <a:extLst>
              <a:ext uri="{28A0092B-C50C-407E-A947-70E740481C1C}">
                <a14:useLocalDpi xmlns:a14="http://schemas.microsoft.com/office/drawing/2010/main" val="0"/>
              </a:ext>
            </a:extLst>
          </a:blip>
          <a:srcRect b="8311"/>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文本框 7"/>
          <p:cNvSpPr txBox="1"/>
          <p:nvPr>
            <p:custDataLst>
              <p:tags r:id="rId3"/>
            </p:custDataLst>
          </p:nvPr>
        </p:nvSpPr>
        <p:spPr>
          <a:xfrm>
            <a:off x="0" y="5582183"/>
            <a:ext cx="7740873" cy="1200329"/>
          </a:xfrm>
          <a:prstGeom prst="rect">
            <a:avLst/>
          </a:prstGeom>
          <a:solidFill>
            <a:schemeClr val="tx1">
              <a:lumMod val="85000"/>
              <a:lumOff val="15000"/>
              <a:alpha val="57000"/>
            </a:schemeClr>
          </a:solidFill>
        </p:spPr>
        <p:txBody>
          <a:bodyPr wrap="square">
            <a:spAutoFit/>
          </a:bodyPr>
          <a:lstStyle/>
          <a:p>
            <a:pPr marL="457200" lvl="0" indent="-457200" algn="just">
              <a:lnSpc>
                <a:spcPct val="150000"/>
              </a:lnSpc>
              <a:buFont typeface="+mj-lt"/>
              <a:buAutoNum type="arabicPeriod"/>
            </a:pPr>
            <a:r>
              <a:rPr lang="zh-CN" altLang="en-US" sz="2400" b="1" kern="100">
                <a:solidFill>
                  <a:schemeClr val="bg1"/>
                </a:solidFill>
                <a:latin typeface="微软雅黑" panose="020B0503020204020204" charset="-122"/>
                <a:ea typeface="微软雅黑" panose="020B0503020204020204" charset="-122"/>
                <a:cs typeface="Times New Roman" panose="02020603050405020304" pitchFamily="18" charset="0"/>
              </a:rPr>
              <a:t>安吉为什么要从工业立县转向生态立县？</a:t>
            </a:r>
            <a:endParaRPr lang="en-US" altLang="zh-CN" sz="2400" b="1" kern="100">
              <a:solidFill>
                <a:schemeClr val="bg1"/>
              </a:solidFill>
              <a:latin typeface="微软雅黑" panose="020B0503020204020204" charset="-122"/>
              <a:ea typeface="微软雅黑" panose="020B0503020204020204" charset="-122"/>
              <a:cs typeface="Times New Roman" panose="02020603050405020304" pitchFamily="18" charset="0"/>
            </a:endParaRPr>
          </a:p>
          <a:p>
            <a:pPr marL="457200" lvl="0" indent="-457200" algn="just">
              <a:lnSpc>
                <a:spcPct val="150000"/>
              </a:lnSpc>
              <a:buFont typeface="+mj-lt"/>
              <a:buAutoNum type="arabicPeriod"/>
            </a:pPr>
            <a:r>
              <a:rPr lang="zh-CN" altLang="en-US" sz="2400" b="1" kern="100">
                <a:solidFill>
                  <a:schemeClr val="bg1"/>
                </a:solidFill>
                <a:latin typeface="微软雅黑" panose="020B0503020204020204" charset="-122"/>
                <a:ea typeface="微软雅黑" panose="020B0503020204020204" charset="-122"/>
                <a:cs typeface="Times New Roman" panose="02020603050405020304" pitchFamily="18" charset="0"/>
              </a:rPr>
              <a:t>安吉这种发展方式的转变是个案还是一种时代潮流？</a:t>
            </a:r>
            <a:endParaRPr kumimoji="0" lang="zh-CN" altLang="en-US" sz="2400" b="1" i="0" u="none" strike="noStrike" kern="100" cap="none" spc="0" normalizeH="0" baseline="0" noProof="0">
              <a:ln>
                <a:noFill/>
              </a:ln>
              <a:solidFill>
                <a:schemeClr val="bg1"/>
              </a:solidFill>
              <a:effectLst/>
              <a:uLnTx/>
              <a:uFillTx/>
              <a:latin typeface="微软雅黑" panose="020B0503020204020204" charset="-122"/>
              <a:ea typeface="微软雅黑" panose="020B0503020204020204" charset="-122"/>
              <a:cs typeface="Times New Roman" panose="02020603050405020304" pitchFamily="18" charset="0"/>
            </a:endParaRPr>
          </a:p>
        </p:txBody>
      </p:sp>
      <p:sp>
        <p:nvSpPr>
          <p:cNvPr id="8" name="iṣļíḋê"/>
          <p:cNvSpPr/>
          <p:nvPr>
            <p:custDataLst>
              <p:tags r:id="rId4"/>
            </p:custDataLst>
          </p:nvPr>
        </p:nvSpPr>
        <p:spPr>
          <a:xfrm>
            <a:off x="-2" y="239712"/>
            <a:ext cx="4776953" cy="7062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r>
              <a:rPr kumimoji="0" lang="zh-CN" altLang="en-US" sz="2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rPr>
              <a:t>绿水青山就是金山</a:t>
            </a:r>
            <a:r>
              <a:rPr kumimoji="0" lang="zh-CN" altLang="en-US" sz="2800" b="1" i="0" u="none" strike="noStrike" kern="1200" cap="none" spc="0" normalizeH="0" baseline="0" noProof="0" smtClean="0">
                <a:ln>
                  <a:noFill/>
                </a:ln>
                <a:solidFill>
                  <a:prstClr val="white"/>
                </a:solidFill>
                <a:effectLst/>
                <a:uLnTx/>
                <a:uFillTx/>
                <a:latin typeface="微软雅黑" panose="020B0503020204020204" charset="-122"/>
                <a:ea typeface="微软雅黑" panose="020B0503020204020204" charset="-122"/>
                <a:cs typeface="+mn-cs"/>
              </a:rPr>
              <a:t>银山</a:t>
            </a:r>
            <a:endParaRPr kumimoji="0" lang="zh-CN" altLang="en-US" sz="2800" b="1"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5" name="图片 14"/>
          <p:cNvPicPr>
            <a:picLocks noChangeAspect="1"/>
          </p:cNvPicPr>
          <p:nvPr/>
        </p:nvPicPr>
        <p:blipFill>
          <a:blip r:embed="rId5"/>
          <a:stretch>
            <a:fillRect/>
          </a:stretch>
        </p:blipFill>
        <p:spPr>
          <a:xfrm>
            <a:off x="9401175" y="0"/>
            <a:ext cx="2790825" cy="1304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custDataLst>
              <p:tags r:id="rId1"/>
            </p:custDataLst>
          </p:nvPr>
        </p:nvSpPr>
        <p:spPr>
          <a:xfrm>
            <a:off x="0" y="-14605"/>
            <a:ext cx="3234055" cy="688784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grpSp>
        <p:nvGrpSpPr>
          <p:cNvPr id="10" name="组合 9"/>
          <p:cNvGrpSpPr/>
          <p:nvPr>
            <p:custDataLst>
              <p:tags r:id="rId2"/>
            </p:custDataLst>
          </p:nvPr>
        </p:nvGrpSpPr>
        <p:grpSpPr>
          <a:xfrm>
            <a:off x="705485" y="400685"/>
            <a:ext cx="3380740" cy="6057900"/>
            <a:chOff x="937" y="408"/>
            <a:chExt cx="5572" cy="9984"/>
          </a:xfrm>
        </p:grpSpPr>
        <p:pic>
          <p:nvPicPr>
            <p:cNvPr id="8" name="图片 7" descr="152acf029905ac480b705aeefc976e08"/>
            <p:cNvPicPr>
              <a:picLocks noChangeAspect="1"/>
            </p:cNvPicPr>
            <p:nvPr>
              <p:custDataLst>
                <p:tags r:id="rId3"/>
              </p:custDataLst>
            </p:nvPr>
          </p:nvPicPr>
          <p:blipFill>
            <a:blip r:embed="rId4"/>
            <a:srcRect r="64823"/>
            <a:stretch>
              <a:fillRect/>
            </a:stretch>
          </p:blipFill>
          <p:spPr>
            <a:xfrm>
              <a:off x="937" y="408"/>
              <a:ext cx="5572" cy="9984"/>
            </a:xfrm>
            <a:prstGeom prst="rect">
              <a:avLst/>
            </a:prstGeom>
          </p:spPr>
        </p:pic>
        <p:sp>
          <p:nvSpPr>
            <p:cNvPr id="9" name="矩形 8"/>
            <p:cNvSpPr/>
            <p:nvPr>
              <p:custDataLst>
                <p:tags r:id="rId5"/>
              </p:custDataLst>
            </p:nvPr>
          </p:nvSpPr>
          <p:spPr>
            <a:xfrm>
              <a:off x="937" y="408"/>
              <a:ext cx="5572" cy="9983"/>
            </a:xfrm>
            <a:prstGeom prst="rect">
              <a:avLst/>
            </a:prstGeom>
            <a:solidFill>
              <a:schemeClr val="accent6">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924" name="文本框 5"/>
          <p:cNvSpPr txBox="1"/>
          <p:nvPr>
            <p:custDataLst>
              <p:tags r:id="rId6"/>
            </p:custDataLst>
          </p:nvPr>
        </p:nvSpPr>
        <p:spPr>
          <a:xfrm>
            <a:off x="1225550" y="1027430"/>
            <a:ext cx="2742565" cy="645160"/>
          </a:xfrm>
          <a:prstGeom prst="rect">
            <a:avLst/>
          </a:prstGeom>
          <a:noFill/>
          <a:ln w="9525">
            <a:noFill/>
          </a:ln>
        </p:spPr>
        <p:txBody>
          <a:bodyPr wrap="none">
            <a:spAutoFit/>
          </a:bodyPr>
          <a:lstStyle/>
          <a:p>
            <a:pPr algn="r"/>
            <a:r>
              <a:rPr lang="en-US" altLang="zh-CN" sz="3600" b="1">
                <a:solidFill>
                  <a:schemeClr val="bg1"/>
                </a:solidFill>
                <a:latin typeface="微软雅黑" panose="020B0503020204020204" charset="-122"/>
                <a:ea typeface="微软雅黑" panose="020B0503020204020204" charset="-122"/>
              </a:rPr>
              <a:t>CONTENTS</a:t>
            </a:r>
            <a:endParaRPr lang="en-US" altLang="zh-CN" sz="3600" b="1">
              <a:solidFill>
                <a:schemeClr val="bg1"/>
              </a:solidFill>
              <a:latin typeface="微软雅黑" panose="020B0503020204020204" charset="-122"/>
              <a:ea typeface="微软雅黑" panose="020B0503020204020204" charset="-122"/>
            </a:endParaRPr>
          </a:p>
        </p:txBody>
      </p:sp>
      <p:sp>
        <p:nvSpPr>
          <p:cNvPr id="47" name="矩形 46"/>
          <p:cNvSpPr/>
          <p:nvPr>
            <p:custDataLst>
              <p:tags r:id="rId7"/>
            </p:custDataLst>
          </p:nvPr>
        </p:nvSpPr>
        <p:spPr>
          <a:xfrm>
            <a:off x="3191510" y="2015173"/>
            <a:ext cx="476250" cy="476250"/>
          </a:xfrm>
          <a:prstGeom prst="rect">
            <a:avLst/>
          </a:prstGeom>
          <a:noFill/>
          <a:ln>
            <a:solidFill>
              <a:schemeClr val="bg1">
                <a:alpha val="74902"/>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6" name="矩形 45"/>
          <p:cNvSpPr/>
          <p:nvPr>
            <p:custDataLst>
              <p:tags r:id="rId8"/>
            </p:custDataLst>
          </p:nvPr>
        </p:nvSpPr>
        <p:spPr>
          <a:xfrm>
            <a:off x="3380423" y="1853248"/>
            <a:ext cx="476250" cy="47625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custDataLst>
              <p:tags r:id="rId9"/>
            </p:custDataLst>
          </p:nvPr>
        </p:nvSpPr>
        <p:spPr>
          <a:xfrm>
            <a:off x="4464685" y="1808163"/>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01</a:t>
            </a:r>
            <a:endParaRPr lang="en-US" altLang="zh-CN" sz="2800" b="1">
              <a:solidFill>
                <a:schemeClr val="accent6"/>
              </a:solidFill>
              <a:latin typeface="微软雅黑" panose="020B0503020204020204" charset="-122"/>
              <a:ea typeface="微软雅黑" panose="020B0503020204020204" charset="-122"/>
            </a:endParaRPr>
          </a:p>
        </p:txBody>
      </p:sp>
      <p:sp>
        <p:nvSpPr>
          <p:cNvPr id="16" name="文本框 15"/>
          <p:cNvSpPr txBox="1"/>
          <p:nvPr>
            <p:custDataLst>
              <p:tags r:id="rId10"/>
            </p:custDataLst>
          </p:nvPr>
        </p:nvSpPr>
        <p:spPr>
          <a:xfrm>
            <a:off x="5450336" y="1861448"/>
            <a:ext cx="5301615" cy="584775"/>
          </a:xfrm>
          <a:prstGeom prst="rect">
            <a:avLst/>
          </a:prstGeom>
          <a:noFill/>
        </p:spPr>
        <p:txBody>
          <a:bodyPr wrap="square" rtlCol="0">
            <a:spAutoFit/>
          </a:bodyPr>
          <a:lstStyle/>
          <a:p>
            <a:r>
              <a:rPr lang="zh-CN" altLang="en-US" sz="3200">
                <a:solidFill>
                  <a:schemeClr val="tx1">
                    <a:lumMod val="65000"/>
                    <a:lumOff val="35000"/>
                  </a:schemeClr>
                </a:solidFill>
                <a:latin typeface="微软雅黑" panose="020B0503020204020204" charset="-122"/>
                <a:ea typeface="微软雅黑" panose="020B0503020204020204" charset="-122"/>
                <a:sym typeface="+mn-ea"/>
              </a:rPr>
              <a:t>从工业文明向生态文明转变</a:t>
            </a:r>
            <a:endParaRPr lang="zh-CN" altLang="en-US" sz="3200">
              <a:solidFill>
                <a:schemeClr val="tx1">
                  <a:lumMod val="65000"/>
                  <a:lumOff val="35000"/>
                </a:schemeClr>
              </a:solidFill>
              <a:latin typeface="微软雅黑" panose="020B0503020204020204" charset="-122"/>
              <a:ea typeface="微软雅黑" panose="020B0503020204020204" charset="-122"/>
              <a:sym typeface="+mn-ea"/>
            </a:endParaRPr>
          </a:p>
        </p:txBody>
      </p:sp>
      <p:sp>
        <p:nvSpPr>
          <p:cNvPr id="20" name="矩形 19"/>
          <p:cNvSpPr/>
          <p:nvPr>
            <p:custDataLst>
              <p:tags r:id="rId11"/>
            </p:custDataLst>
          </p:nvPr>
        </p:nvSpPr>
        <p:spPr>
          <a:xfrm>
            <a:off x="4464685" y="4057574"/>
            <a:ext cx="683260" cy="683260"/>
          </a:xfrm>
          <a:prstGeom prst="rect">
            <a:avLst/>
          </a:prstGeom>
          <a:noFill/>
          <a:ln w="158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800" b="1">
                <a:solidFill>
                  <a:schemeClr val="accent6"/>
                </a:solidFill>
                <a:latin typeface="微软雅黑" panose="020B0503020204020204" charset="-122"/>
                <a:ea typeface="微软雅黑" panose="020B0503020204020204" charset="-122"/>
              </a:rPr>
              <a:t>02</a:t>
            </a:r>
            <a:endParaRPr lang="en-US" altLang="zh-CN" sz="2800" b="1">
              <a:solidFill>
                <a:schemeClr val="accent6"/>
              </a:solidFill>
              <a:latin typeface="微软雅黑" panose="020B0503020204020204" charset="-122"/>
              <a:ea typeface="微软雅黑" panose="020B0503020204020204" charset="-122"/>
            </a:endParaRPr>
          </a:p>
        </p:txBody>
      </p:sp>
      <p:sp>
        <p:nvSpPr>
          <p:cNvPr id="26" name="文本框 25"/>
          <p:cNvSpPr txBox="1"/>
          <p:nvPr>
            <p:custDataLst>
              <p:tags r:id="rId12"/>
            </p:custDataLst>
          </p:nvPr>
        </p:nvSpPr>
        <p:spPr>
          <a:xfrm>
            <a:off x="5450336" y="4110859"/>
            <a:ext cx="5806243" cy="1200329"/>
          </a:xfrm>
          <a:prstGeom prst="rect">
            <a:avLst/>
          </a:prstGeom>
          <a:noFill/>
        </p:spPr>
        <p:txBody>
          <a:bodyPr wrap="square" rtlCol="0">
            <a:spAutoFit/>
          </a:bodyPr>
          <a:lstStyle/>
          <a:p>
            <a:r>
              <a:rPr lang="zh-CN" altLang="en-US" sz="3600">
                <a:solidFill>
                  <a:schemeClr val="tx1">
                    <a:lumMod val="65000"/>
                    <a:lumOff val="35000"/>
                  </a:schemeClr>
                </a:solidFill>
                <a:latin typeface="微软雅黑" panose="020B0503020204020204" charset="-122"/>
                <a:ea typeface="微软雅黑" panose="020B0503020204020204" charset="-122"/>
                <a:sym typeface="+mn-ea"/>
              </a:rPr>
              <a:t>生态文明下的资源、环境与国家安全</a:t>
            </a:r>
            <a:endParaRPr lang="zh-CN" altLang="en-US" sz="3600">
              <a:solidFill>
                <a:schemeClr val="tx1">
                  <a:lumMod val="65000"/>
                  <a:lumOff val="35000"/>
                </a:schemeClr>
              </a:solidFill>
              <a:latin typeface="微软雅黑" panose="020B0503020204020204" charset="-122"/>
              <a:ea typeface="微软雅黑" panose="020B0503020204020204" charset="-122"/>
              <a:sym typeface="+mn-ea"/>
            </a:endParaRPr>
          </a:p>
        </p:txBody>
      </p:sp>
      <p:pic>
        <p:nvPicPr>
          <p:cNvPr id="15" name="图片 14"/>
          <p:cNvPicPr>
            <a:picLocks noChangeAspect="1"/>
          </p:cNvPicPr>
          <p:nvPr/>
        </p:nvPicPr>
        <p:blipFill>
          <a:blip r:embed="rId13"/>
          <a:stretch>
            <a:fillRect/>
          </a:stretch>
        </p:blipFill>
        <p:spPr>
          <a:xfrm>
            <a:off x="9401175" y="0"/>
            <a:ext cx="2790825" cy="1304925"/>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anim calcmode="lin" valueType="num">
                                      <p:cBhvr>
                                        <p:cTn id="12" dur="500" fill="hold"/>
                                        <p:tgtEl>
                                          <p:spTgt spid="10"/>
                                        </p:tgtEl>
                                        <p:attrNameLst>
                                          <p:attrName>ppt_x</p:attrName>
                                        </p:attrNameLst>
                                      </p:cBhvr>
                                      <p:tavLst>
                                        <p:tav tm="0">
                                          <p:val>
                                            <p:strVal val="#ppt_x"/>
                                          </p:val>
                                        </p:tav>
                                        <p:tav tm="100000">
                                          <p:val>
                                            <p:strVal val="#ppt_x"/>
                                          </p:val>
                                        </p:tav>
                                      </p:tavLst>
                                    </p:anim>
                                    <p:anim calcmode="lin" valueType="num">
                                      <p:cBhvr>
                                        <p:cTn id="13" dur="5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38924"/>
                                        </p:tgtEl>
                                        <p:attrNameLst>
                                          <p:attrName>style.visibility</p:attrName>
                                        </p:attrNameLst>
                                      </p:cBhvr>
                                      <p:to>
                                        <p:strVal val="visible"/>
                                      </p:to>
                                    </p:set>
                                    <p:anim calcmode="lin" valueType="num">
                                      <p:cBhvr>
                                        <p:cTn id="17" dur="500" fill="hold"/>
                                        <p:tgtEl>
                                          <p:spTgt spid="38924"/>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8924"/>
                                        </p:tgtEl>
                                        <p:attrNameLst>
                                          <p:attrName>ppt_y</p:attrName>
                                        </p:attrNameLst>
                                      </p:cBhvr>
                                      <p:tavLst>
                                        <p:tav tm="0">
                                          <p:val>
                                            <p:strVal val="#ppt_y"/>
                                          </p:val>
                                        </p:tav>
                                        <p:tav tm="100000">
                                          <p:val>
                                            <p:strVal val="#ppt_y"/>
                                          </p:val>
                                        </p:tav>
                                      </p:tavLst>
                                    </p:anim>
                                    <p:anim calcmode="lin" valueType="num">
                                      <p:cBhvr>
                                        <p:cTn id="19" dur="500" fill="hold"/>
                                        <p:tgtEl>
                                          <p:spTgt spid="38924"/>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8924"/>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8924"/>
                                        </p:tgtEl>
                                      </p:cBhvr>
                                    </p:animEffect>
                                  </p:childTnLst>
                                </p:cTn>
                              </p:par>
                            </p:childTnLst>
                          </p:cTn>
                        </p:par>
                        <p:par>
                          <p:cTn id="22" fill="hold">
                            <p:stCondLst>
                              <p:cond delay="1850"/>
                            </p:stCondLst>
                            <p:childTnLst>
                              <p:par>
                                <p:cTn id="23" presetID="53" presetClass="entr" presetSubtype="16" fill="hold" grpId="0" nodeType="after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p:cTn id="25" dur="500" fill="hold"/>
                                        <p:tgtEl>
                                          <p:spTgt spid="46"/>
                                        </p:tgtEl>
                                        <p:attrNameLst>
                                          <p:attrName>ppt_w</p:attrName>
                                        </p:attrNameLst>
                                      </p:cBhvr>
                                      <p:tavLst>
                                        <p:tav tm="0">
                                          <p:val>
                                            <p:fltVal val="0"/>
                                          </p:val>
                                        </p:tav>
                                        <p:tav tm="100000">
                                          <p:val>
                                            <p:strVal val="#ppt_w"/>
                                          </p:val>
                                        </p:tav>
                                      </p:tavLst>
                                    </p:anim>
                                    <p:anim calcmode="lin" valueType="num">
                                      <p:cBhvr>
                                        <p:cTn id="26" dur="500" fill="hold"/>
                                        <p:tgtEl>
                                          <p:spTgt spid="46"/>
                                        </p:tgtEl>
                                        <p:attrNameLst>
                                          <p:attrName>ppt_h</p:attrName>
                                        </p:attrNameLst>
                                      </p:cBhvr>
                                      <p:tavLst>
                                        <p:tav tm="0">
                                          <p:val>
                                            <p:fltVal val="0"/>
                                          </p:val>
                                        </p:tav>
                                        <p:tav tm="100000">
                                          <p:val>
                                            <p:strVal val="#ppt_h"/>
                                          </p:val>
                                        </p:tav>
                                      </p:tavLst>
                                    </p:anim>
                                    <p:animEffect transition="in" filter="fade">
                                      <p:cBhvr>
                                        <p:cTn id="27" dur="500"/>
                                        <p:tgtEl>
                                          <p:spTgt spid="46"/>
                                        </p:tgtEl>
                                      </p:cBhvr>
                                    </p:animEffect>
                                  </p:childTnLst>
                                </p:cTn>
                              </p:par>
                            </p:childTnLst>
                          </p:cTn>
                        </p:par>
                        <p:par>
                          <p:cTn id="28" fill="hold">
                            <p:stCondLst>
                              <p:cond delay="2350"/>
                            </p:stCondLst>
                            <p:childTnLst>
                              <p:par>
                                <p:cTn id="29" presetID="20" presetClass="entr" presetSubtype="0" fill="hold" grpId="0" nodeType="afterEffect">
                                  <p:stCondLst>
                                    <p:cond delay="0"/>
                                  </p:stCondLst>
                                  <p:childTnLst>
                                    <p:set>
                                      <p:cBhvr>
                                        <p:cTn id="30" dur="1" fill="hold">
                                          <p:stCondLst>
                                            <p:cond delay="0"/>
                                          </p:stCondLst>
                                        </p:cTn>
                                        <p:tgtEl>
                                          <p:spTgt spid="47"/>
                                        </p:tgtEl>
                                        <p:attrNameLst>
                                          <p:attrName>style.visibility</p:attrName>
                                        </p:attrNameLst>
                                      </p:cBhvr>
                                      <p:to>
                                        <p:strVal val="visible"/>
                                      </p:to>
                                    </p:set>
                                    <p:animEffect transition="in" filter="wedge">
                                      <p:cBhvr>
                                        <p:cTn id="31" dur="500"/>
                                        <p:tgtEl>
                                          <p:spTgt spid="47"/>
                                        </p:tgtEl>
                                      </p:cBhvr>
                                    </p:animEffect>
                                  </p:childTnLst>
                                </p:cTn>
                              </p:par>
                            </p:childTnLst>
                          </p:cTn>
                        </p:par>
                        <p:par>
                          <p:cTn id="32" fill="hold">
                            <p:stCondLst>
                              <p:cond delay="2850"/>
                            </p:stCondLst>
                            <p:childTnLst>
                              <p:par>
                                <p:cTn id="33" presetID="53" presetClass="entr" presetSubtype="16"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childTnLst>
                          </p:cTn>
                        </p:par>
                        <p:par>
                          <p:cTn id="38" fill="hold">
                            <p:stCondLst>
                              <p:cond delay="3350"/>
                            </p:stCondLst>
                            <p:childTnLst>
                              <p:par>
                                <p:cTn id="39" presetID="22" presetClass="entr" presetSubtype="8"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3850"/>
                            </p:stCondLst>
                            <p:childTnLst>
                              <p:par>
                                <p:cTn id="43" presetID="53" presetClass="entr" presetSubtype="16" fill="hold" grpId="0" nodeType="afterEffect">
                                  <p:stCondLst>
                                    <p:cond delay="0"/>
                                  </p:stCondLst>
                                  <p:childTnLst>
                                    <p:set>
                                      <p:cBhvr>
                                        <p:cTn id="44" dur="1" fill="hold">
                                          <p:stCondLst>
                                            <p:cond delay="0"/>
                                          </p:stCondLst>
                                        </p:cTn>
                                        <p:tgtEl>
                                          <p:spTgt spid="20"/>
                                        </p:tgtEl>
                                        <p:attrNameLst>
                                          <p:attrName>style.visibility</p:attrName>
                                        </p:attrNameLst>
                                      </p:cBhvr>
                                      <p:to>
                                        <p:strVal val="visible"/>
                                      </p:to>
                                    </p:set>
                                    <p:anim calcmode="lin" valueType="num">
                                      <p:cBhvr>
                                        <p:cTn id="45" dur="500" fill="hold"/>
                                        <p:tgtEl>
                                          <p:spTgt spid="20"/>
                                        </p:tgtEl>
                                        <p:attrNameLst>
                                          <p:attrName>ppt_w</p:attrName>
                                        </p:attrNameLst>
                                      </p:cBhvr>
                                      <p:tavLst>
                                        <p:tav tm="0">
                                          <p:val>
                                            <p:fltVal val="0"/>
                                          </p:val>
                                        </p:tav>
                                        <p:tav tm="100000">
                                          <p:val>
                                            <p:strVal val="#ppt_w"/>
                                          </p:val>
                                        </p:tav>
                                      </p:tavLst>
                                    </p:anim>
                                    <p:anim calcmode="lin" valueType="num">
                                      <p:cBhvr>
                                        <p:cTn id="46" dur="500" fill="hold"/>
                                        <p:tgtEl>
                                          <p:spTgt spid="20"/>
                                        </p:tgtEl>
                                        <p:attrNameLst>
                                          <p:attrName>ppt_h</p:attrName>
                                        </p:attrNameLst>
                                      </p:cBhvr>
                                      <p:tavLst>
                                        <p:tav tm="0">
                                          <p:val>
                                            <p:fltVal val="0"/>
                                          </p:val>
                                        </p:tav>
                                        <p:tav tm="100000">
                                          <p:val>
                                            <p:strVal val="#ppt_h"/>
                                          </p:val>
                                        </p:tav>
                                      </p:tavLst>
                                    </p:anim>
                                    <p:animEffect transition="in" filter="fade">
                                      <p:cBhvr>
                                        <p:cTn id="47" dur="500"/>
                                        <p:tgtEl>
                                          <p:spTgt spid="20"/>
                                        </p:tgtEl>
                                      </p:cBhvr>
                                    </p:animEffect>
                                  </p:childTnLst>
                                </p:cTn>
                              </p:par>
                            </p:childTnLst>
                          </p:cTn>
                        </p:par>
                        <p:par>
                          <p:cTn id="48" fill="hold">
                            <p:stCondLst>
                              <p:cond delay="4350"/>
                            </p:stCondLst>
                            <p:childTnLst>
                              <p:par>
                                <p:cTn id="49" presetID="22" presetClass="entr" presetSubtype="8" fill="hold" grpId="0" nodeType="after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left)">
                                      <p:cBhvr>
                                        <p:cTn id="5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924" grpId="0"/>
      <p:bldP spid="47" grpId="0"/>
      <p:bldP spid="46" grpId="0"/>
      <p:bldP spid="11" grpId="0"/>
      <p:bldP spid="16" grpId="0"/>
      <p:bldP spid="20" grpId="0"/>
      <p:bldP spid="2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custDataLst>
              <p:tags r:id="rId1"/>
            </p:custDataLst>
          </p:nvPr>
        </p:nvGrpSpPr>
        <p:grpSpPr>
          <a:xfrm>
            <a:off x="590550" y="3263461"/>
            <a:ext cx="11012170" cy="2303583"/>
            <a:chOff x="2407" y="2033"/>
            <a:chExt cx="14999" cy="6734"/>
          </a:xfrm>
          <a:blipFill rotWithShape="1">
            <a:blip r:embed="rId2"/>
            <a:stretch>
              <a:fillRect/>
            </a:stretch>
          </a:blipFill>
        </p:grpSpPr>
        <p:sp>
          <p:nvSpPr>
            <p:cNvPr id="4" name="矩形 3"/>
            <p:cNvSpPr/>
            <p:nvPr>
              <p:custDataLst>
                <p:tags r:id="rId3"/>
              </p:custDataLst>
            </p:nvPr>
          </p:nvSpPr>
          <p:spPr>
            <a:xfrm>
              <a:off x="2407" y="2033"/>
              <a:ext cx="219" cy="67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custDataLst>
                <p:tags r:id="rId4"/>
              </p:custDataLst>
            </p:nvPr>
          </p:nvSpPr>
          <p:spPr>
            <a:xfrm>
              <a:off x="2804" y="2033"/>
              <a:ext cx="14603" cy="673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矩形 11"/>
          <p:cNvSpPr/>
          <p:nvPr>
            <p:custDataLst>
              <p:tags r:id="rId5"/>
            </p:custDataLst>
          </p:nvPr>
        </p:nvSpPr>
        <p:spPr>
          <a:xfrm>
            <a:off x="7961586" y="798195"/>
            <a:ext cx="2489879" cy="2307612"/>
          </a:xfrm>
          <a:prstGeom prst="rect">
            <a:avLst/>
          </a:prstGeom>
          <a:solidFill>
            <a:schemeClr val="accent6"/>
          </a:solidFill>
          <a:ln>
            <a:noFill/>
          </a:ln>
          <a:effectLst>
            <a:outerShdw blurRad="50800" dist="762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custDataLst>
              <p:tags r:id="rId6"/>
            </p:custDataLst>
          </p:nvPr>
        </p:nvSpPr>
        <p:spPr>
          <a:xfrm>
            <a:off x="7724211" y="1304290"/>
            <a:ext cx="2247265" cy="1568450"/>
          </a:xfrm>
          <a:prstGeom prst="rect">
            <a:avLst/>
          </a:prstGeom>
          <a:noFill/>
        </p:spPr>
        <p:txBody>
          <a:bodyPr wrap="square" rtlCol="0">
            <a:spAutoFit/>
          </a:bodyPr>
          <a:lstStyle/>
          <a:p>
            <a:pPr algn="ctr"/>
            <a:r>
              <a:rPr lang="en-US" altLang="zh-CN" sz="9600">
                <a:solidFill>
                  <a:schemeClr val="bg1"/>
                </a:solidFill>
              </a:rPr>
              <a:t>01</a:t>
            </a:r>
            <a:endParaRPr lang="en-US" altLang="zh-CN" sz="9600">
              <a:solidFill>
                <a:schemeClr val="bg1"/>
              </a:solidFill>
            </a:endParaRPr>
          </a:p>
        </p:txBody>
      </p:sp>
      <p:sp>
        <p:nvSpPr>
          <p:cNvPr id="14" name="文本框 13"/>
          <p:cNvSpPr txBox="1"/>
          <p:nvPr>
            <p:custDataLst>
              <p:tags r:id="rId7"/>
            </p:custDataLst>
          </p:nvPr>
        </p:nvSpPr>
        <p:spPr>
          <a:xfrm>
            <a:off x="415158" y="2150650"/>
            <a:ext cx="7851228" cy="707886"/>
          </a:xfrm>
          <a:prstGeom prst="rect">
            <a:avLst/>
          </a:prstGeom>
          <a:noFill/>
        </p:spPr>
        <p:txBody>
          <a:bodyPr wrap="square" rtlCol="0">
            <a:spAutoFit/>
          </a:bodyPr>
          <a:lstStyle/>
          <a:p>
            <a:pPr algn="ctr"/>
            <a:r>
              <a:rPr lang="zh-CN" altLang="en-US" sz="4000" b="1">
                <a:solidFill>
                  <a:schemeClr val="accent6"/>
                </a:solidFill>
                <a:latin typeface="微软雅黑" panose="020B0503020204020204" charset="-122"/>
                <a:ea typeface="微软雅黑" panose="020B0503020204020204" charset="-122"/>
              </a:rPr>
              <a:t>从工业文明向生态文明转变</a:t>
            </a:r>
            <a:endParaRPr lang="zh-CN" altLang="en-US" sz="4000" b="1">
              <a:solidFill>
                <a:schemeClr val="accent6"/>
              </a:solidFill>
              <a:latin typeface="微软雅黑" panose="020B0503020204020204" charset="-122"/>
              <a:ea typeface="微软雅黑" panose="020B0503020204020204" charset="-122"/>
            </a:endParaRPr>
          </a:p>
        </p:txBody>
      </p:sp>
      <p:pic>
        <p:nvPicPr>
          <p:cNvPr id="2" name="图片 1"/>
          <p:cNvPicPr>
            <a:picLocks noChangeAspect="1"/>
          </p:cNvPicPr>
          <p:nvPr>
            <p:custDataLst>
              <p:tags r:id="rId8"/>
            </p:custDataLst>
          </p:nvPr>
        </p:nvPicPr>
        <p:blipFill>
          <a:blip r:embed="rId9"/>
          <a:srcRect r="55167"/>
          <a:stretch>
            <a:fillRect/>
          </a:stretch>
        </p:blipFill>
        <p:spPr>
          <a:xfrm>
            <a:off x="10542905" y="0"/>
            <a:ext cx="1649095" cy="165354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100">
        <p:cut/>
      </p:transition>
    </mc:Choice>
    <mc:Fallback>
      <p:transition>
        <p:cu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anim calcmode="lin" valueType="num">
                                      <p:cBhvr>
                                        <p:cTn id="12" dur="500" fill="hold"/>
                                        <p:tgtEl>
                                          <p:spTgt spid="12"/>
                                        </p:tgtEl>
                                        <p:attrNameLst>
                                          <p:attrName>ppt_x</p:attrName>
                                        </p:attrNameLst>
                                      </p:cBhvr>
                                      <p:tavLst>
                                        <p:tav tm="0">
                                          <p:val>
                                            <p:strVal val="#ppt_x"/>
                                          </p:val>
                                        </p:tav>
                                        <p:tav tm="100000">
                                          <p:val>
                                            <p:strVal val="#ppt_x"/>
                                          </p:val>
                                        </p:tav>
                                      </p:tavLst>
                                    </p:anim>
                                    <p:anim calcmode="lin" valueType="num">
                                      <p:cBhvr>
                                        <p:cTn id="13" dur="50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left)">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extLst>
              <a:ext uri="{28A0092B-C50C-407E-A947-70E740481C1C}">
                <a14:useLocalDpi xmlns:a14="http://schemas.microsoft.com/office/drawing/2010/main" val="0"/>
              </a:ext>
            </a:extLst>
          </a:blip>
          <a:srcRect t="3376" b="13674"/>
          <a:stretch>
            <a:fillRect/>
          </a:stretch>
        </p:blipFill>
        <p:spPr>
          <a:xfrm>
            <a:off x="0" y="0"/>
            <a:ext cx="12192000" cy="6858000"/>
          </a:xfrm>
          <a:prstGeom prst="rect">
            <a:avLst/>
          </a:prstGeom>
        </p:spPr>
      </p:pic>
      <p:sp>
        <p:nvSpPr>
          <p:cNvPr id="4"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01-</a:t>
            </a:r>
            <a:r>
              <a:rPr kumimoji="0" lang="zh-CN" altLang="en-US" sz="3200" b="1" i="0" u="none" strike="noStrike" kern="120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mj-cs"/>
                <a:sym typeface="+mn-lt"/>
              </a:rPr>
              <a:t>人地关系思想发展的历史演变</a:t>
            </a:r>
            <a:endPar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4"/>
            </p:custDataLst>
          </p:nvPr>
        </p:nvCxnSpPr>
        <p:spPr>
          <a:xfrm>
            <a:off x="669923" y="1028700"/>
            <a:ext cx="10850563" cy="0"/>
          </a:xfrm>
          <a:prstGeom prst="line">
            <a:avLst/>
          </a:prstGeom>
          <a:noFill/>
          <a:ln w="12700" cap="flat" cmpd="sng" algn="ctr">
            <a:solidFill>
              <a:schemeClr val="bg1"/>
            </a:solidFill>
            <a:prstDash val="solid"/>
            <a:miter lim="800000"/>
          </a:ln>
          <a:effectLst/>
        </p:spPr>
      </p:cxnSp>
      <p:graphicFrame>
        <p:nvGraphicFramePr>
          <p:cNvPr id="7" name="表格 6"/>
          <p:cNvGraphicFramePr>
            <a:graphicFrameLocks noGrp="1"/>
          </p:cNvGraphicFramePr>
          <p:nvPr>
            <p:custDataLst>
              <p:tags r:id="rId5"/>
            </p:custDataLst>
          </p:nvPr>
        </p:nvGraphicFramePr>
        <p:xfrm>
          <a:off x="1342697" y="1508988"/>
          <a:ext cx="9506606" cy="4891813"/>
        </p:xfrm>
        <a:graphic>
          <a:graphicData uri="http://schemas.openxmlformats.org/drawingml/2006/table">
            <a:tbl>
              <a:tblPr firstRow="1" bandRow="1">
                <a:tableStyleId>{5C22544A-7EE6-4342-B048-85BDC9FD1C3A}</a:tableStyleId>
              </a:tblPr>
              <a:tblGrid>
                <a:gridCol w="3607675"/>
                <a:gridCol w="5898931"/>
              </a:tblGrid>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阶段</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依附自然</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时期</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采集渔猎时代</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生产力水平</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水平低下，发展缓慢</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1609725">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主要环境问题</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改造环境的能力微弱</a:t>
                      </a:r>
                      <a:endParaRPr lang="en-US" altLang="zh-CN" sz="2800" b="0" smtClean="0">
                        <a:ln>
                          <a:solidFill>
                            <a:schemeClr val="bg1"/>
                          </a:solidFill>
                        </a:ln>
                        <a:solidFill>
                          <a:schemeClr val="bg1"/>
                        </a:solidFill>
                        <a:latin typeface="微软雅黑" panose="020B0503020204020204" charset="-122"/>
                        <a:ea typeface="微软雅黑" panose="020B0503020204020204" charset="-122"/>
                      </a:endParaRPr>
                    </a:p>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基本无环境问题</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人地关系思想</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恐惧、崇拜和依赖</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0"/>
            <a:ext cx="12287985" cy="6858000"/>
          </a:xfrm>
          <a:prstGeom prst="rect">
            <a:avLst/>
          </a:prstGeom>
        </p:spPr>
      </p:pic>
      <p:sp>
        <p:nvSpPr>
          <p:cNvPr id="4"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01-</a:t>
            </a:r>
            <a:r>
              <a:rPr kumimoji="0" lang="zh-CN" altLang="en-US" sz="3200" b="1" i="0" u="none" strike="noStrike" kern="120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mj-cs"/>
                <a:sym typeface="+mn-lt"/>
              </a:rPr>
              <a:t>人地关系思想发展的历史演变</a:t>
            </a:r>
            <a:endPar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4"/>
            </p:custDataLst>
          </p:nvPr>
        </p:nvCxnSpPr>
        <p:spPr>
          <a:xfrm>
            <a:off x="669923" y="1028700"/>
            <a:ext cx="10850563" cy="0"/>
          </a:xfrm>
          <a:prstGeom prst="line">
            <a:avLst/>
          </a:prstGeom>
          <a:noFill/>
          <a:ln w="12700" cap="flat" cmpd="sng" algn="ctr">
            <a:solidFill>
              <a:schemeClr val="bg1"/>
            </a:solidFill>
            <a:prstDash val="solid"/>
            <a:miter lim="800000"/>
          </a:ln>
          <a:effectLst/>
        </p:spPr>
      </p:cxnSp>
      <p:graphicFrame>
        <p:nvGraphicFramePr>
          <p:cNvPr id="7" name="表格 6"/>
          <p:cNvGraphicFramePr>
            <a:graphicFrameLocks noGrp="1"/>
          </p:cNvGraphicFramePr>
          <p:nvPr>
            <p:custDataLst>
              <p:tags r:id="rId5"/>
            </p:custDataLst>
          </p:nvPr>
        </p:nvGraphicFramePr>
        <p:xfrm>
          <a:off x="1342697" y="1508988"/>
          <a:ext cx="9506606" cy="4891813"/>
        </p:xfrm>
        <a:graphic>
          <a:graphicData uri="http://schemas.openxmlformats.org/drawingml/2006/table">
            <a:tbl>
              <a:tblPr firstRow="1" bandRow="1">
                <a:tableStyleId>{5C22544A-7EE6-4342-B048-85BDC9FD1C3A}</a:tableStyleId>
              </a:tblPr>
              <a:tblGrid>
                <a:gridCol w="3607675"/>
                <a:gridCol w="5898931"/>
              </a:tblGrid>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阶段</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半依附自然</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时期</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农业社会</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生产力水平</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生产力发展，耕作和灌溉</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1609725">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主要环境问题</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对抗性增强</a:t>
                      </a:r>
                      <a:endParaRPr lang="en-US" altLang="zh-CN" sz="2800" b="0" smtClean="0">
                        <a:ln>
                          <a:solidFill>
                            <a:schemeClr val="bg1"/>
                          </a:solidFill>
                        </a:ln>
                        <a:solidFill>
                          <a:schemeClr val="bg1"/>
                        </a:solidFill>
                        <a:latin typeface="微软雅黑" panose="020B0503020204020204" charset="-122"/>
                        <a:ea typeface="微软雅黑" panose="020B0503020204020204" charset="-122"/>
                      </a:endParaRPr>
                    </a:p>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局部生态破坏</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人地关系思想</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人地关系思想科学萌芽</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custDataLst>
              <p:tags r:id="rId1"/>
            </p:custDataLst>
          </p:nvPr>
        </p:nvPicPr>
        <p:blipFill>
          <a:blip r:embed="rId2"/>
          <a:stretch>
            <a:fillRect/>
          </a:stretch>
        </p:blipFill>
        <p:spPr>
          <a:xfrm>
            <a:off x="496502" y="1202119"/>
            <a:ext cx="2191408" cy="2497799"/>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 </a:t>
            </a:r>
            <a:r>
              <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rPr>
              <a:t>我国古代朴素的人地关系思想</a:t>
            </a:r>
            <a:endParaRPr kumimoji="0" lang="zh-CN" altLang="en-US" sz="32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4"/>
            </p:custDataLst>
          </p:nvPr>
        </p:nvCxnSpPr>
        <p:spPr>
          <a:xfrm>
            <a:off x="669923" y="1028700"/>
            <a:ext cx="10850563" cy="0"/>
          </a:xfrm>
          <a:prstGeom prst="line">
            <a:avLst/>
          </a:prstGeom>
          <a:noFill/>
          <a:ln w="12700" cap="flat" cmpd="sng" algn="ctr">
            <a:solidFill>
              <a:schemeClr val="tx1">
                <a:lumMod val="75000"/>
                <a:lumOff val="25000"/>
              </a:schemeClr>
            </a:solidFill>
            <a:prstDash val="solid"/>
            <a:miter lim="800000"/>
          </a:ln>
          <a:effectLst/>
        </p:spPr>
      </p:cxnSp>
      <p:sp>
        <p:nvSpPr>
          <p:cNvPr id="6" name="文本框 5"/>
          <p:cNvSpPr txBox="1"/>
          <p:nvPr>
            <p:custDataLst>
              <p:tags r:id="rId5"/>
            </p:custDataLst>
          </p:nvPr>
        </p:nvSpPr>
        <p:spPr>
          <a:xfrm>
            <a:off x="3013865" y="1564505"/>
            <a:ext cx="7139128" cy="1135054"/>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我国战国时的孟轲，在</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孟子</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公孙丑下</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中提出</a:t>
            </a:r>
            <a:r>
              <a:rPr kumimoji="0" lang="zh-CN" altLang="en-US" sz="2400" b="0" i="0" u="none" strike="noStrike" kern="1200" cap="none" spc="0" normalizeH="0" baseline="0" noProof="0" smtClean="0">
                <a:ln>
                  <a:noFill/>
                </a:ln>
                <a:solidFill>
                  <a:prstClr val="black">
                    <a:lumMod val="75000"/>
                    <a:lumOff val="25000"/>
                  </a:prstClr>
                </a:solidFill>
                <a:effectLst/>
                <a:uLnTx/>
                <a:uFillTx/>
                <a:latin typeface="微软雅黑" panose="020B0503020204020204" charset="-122"/>
                <a:ea typeface="微软雅黑" panose="020B0503020204020204" charset="-122"/>
              </a:rPr>
              <a:t>了</a:t>
            </a:r>
            <a:r>
              <a:rPr lang="zh-CN" altLang="en-US" sz="2400" b="1">
                <a:solidFill>
                  <a:srgbClr val="ED7D31">
                    <a:lumMod val="50000"/>
                  </a:srgbClr>
                </a:solidFill>
                <a:latin typeface="微软雅黑" panose="020B0503020204020204" charset="-122"/>
                <a:ea typeface="微软雅黑" panose="020B0503020204020204" charset="-122"/>
              </a:rPr>
              <a:t>“</a:t>
            </a:r>
            <a:r>
              <a:rPr lang="zh-CN" altLang="en-US" sz="2400" b="1" smtClean="0">
                <a:solidFill>
                  <a:srgbClr val="ED7D31">
                    <a:lumMod val="50000"/>
                  </a:srgbClr>
                </a:solidFill>
                <a:latin typeface="微软雅黑" panose="020B0503020204020204" charset="-122"/>
                <a:ea typeface="微软雅黑" panose="020B0503020204020204" charset="-122"/>
              </a:rPr>
              <a:t>天时不如地利，地利不如人和”</a:t>
            </a:r>
            <a:r>
              <a:rPr kumimoji="0" lang="zh-CN" altLang="en-US" sz="2400" b="0" i="0" u="none" strike="noStrike" kern="1200" cap="none" spc="0" normalizeH="0" baseline="0" noProof="0" smtClean="0">
                <a:ln>
                  <a:noFill/>
                </a:ln>
                <a:solidFill>
                  <a:prstClr val="black">
                    <a:lumMod val="75000"/>
                    <a:lumOff val="25000"/>
                  </a:prstClr>
                </a:solidFill>
                <a:effectLst/>
                <a:uLnTx/>
                <a:uFillTx/>
                <a:latin typeface="微软雅黑" panose="020B0503020204020204" charset="-122"/>
                <a:ea typeface="微软雅黑" panose="020B0503020204020204" charset="-122"/>
              </a:rPr>
              <a:t>的</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思想</a:t>
            </a:r>
            <a:endPar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pic>
        <p:nvPicPr>
          <p:cNvPr id="10" name="图片 9"/>
          <p:cNvPicPr>
            <a:picLocks noChangeAspect="1"/>
          </p:cNvPicPr>
          <p:nvPr>
            <p:custDataLst>
              <p:tags r:id="rId6"/>
            </p:custDataLst>
          </p:nvPr>
        </p:nvPicPr>
        <p:blipFill>
          <a:blip r:embed="rId7"/>
          <a:stretch>
            <a:fillRect/>
          </a:stretch>
        </p:blipFill>
        <p:spPr>
          <a:xfrm>
            <a:off x="9569671" y="3305176"/>
            <a:ext cx="2473876" cy="3411143"/>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文本框 5"/>
          <p:cNvSpPr txBox="1"/>
          <p:nvPr>
            <p:custDataLst>
              <p:tags r:id="rId8"/>
            </p:custDataLst>
          </p:nvPr>
        </p:nvSpPr>
        <p:spPr>
          <a:xfrm>
            <a:off x="669922" y="4142240"/>
            <a:ext cx="8899749" cy="2308324"/>
          </a:xfrm>
          <a:prstGeom prst="rect">
            <a:avLst/>
          </a:prstGeom>
          <a:noFill/>
        </p:spPr>
        <p:txBody>
          <a:bodyPr wrap="square">
            <a:spAutoFit/>
          </a:bodyPr>
          <a:lstStyle/>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天人相关论的核心思想</a:t>
            </a:r>
            <a:endPar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是荀况在其著作</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天论</a:t>
            </a:r>
            <a:r>
              <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中提出来的</a:t>
            </a:r>
            <a:endParaRPr kumimoji="0" lang="en-US" altLang="zh-CN"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endParaRPr>
          </a:p>
          <a:p>
            <a:pPr marL="457200" marR="0" lvl="0" indent="-457200" algn="l" defTabSz="914400" rtl="0" eaLnBrk="1" fontAlgn="auto" latinLnBrk="0" hangingPunct="1">
              <a:lnSpc>
                <a:spcPct val="150000"/>
              </a:lnSpc>
              <a:spcBef>
                <a:spcPct val="0"/>
              </a:spcBef>
              <a:spcAft>
                <a:spcPct val="0"/>
              </a:spcAft>
              <a:buClrTx/>
              <a:buSzTx/>
              <a:buFont typeface="Arial" panose="020B0604020202020204" pitchFamily="34" charset="0"/>
              <a:buChar char="•"/>
              <a:defRPr/>
            </a:pP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他写</a:t>
            </a:r>
            <a:r>
              <a:rPr lang="zh-CN" altLang="en-US" sz="2400">
                <a:solidFill>
                  <a:prstClr val="black">
                    <a:lumMod val="75000"/>
                    <a:lumOff val="25000"/>
                  </a:prstClr>
                </a:solidFill>
                <a:latin typeface="微软雅黑" panose="020B0503020204020204" charset="-122"/>
                <a:ea typeface="微软雅黑" panose="020B0503020204020204" charset="-122"/>
              </a:rPr>
              <a:t>道</a:t>
            </a:r>
            <a:r>
              <a:rPr lang="en-US" altLang="zh-CN" sz="2400">
                <a:solidFill>
                  <a:prstClr val="black">
                    <a:lumMod val="75000"/>
                    <a:lumOff val="25000"/>
                  </a:prstClr>
                </a:solidFill>
                <a:latin typeface="微软雅黑" panose="020B0503020204020204" charset="-122"/>
                <a:ea typeface="微软雅黑" panose="020B0503020204020204" charset="-122"/>
              </a:rPr>
              <a:t>:</a:t>
            </a:r>
            <a:r>
              <a:rPr lang="en-US" altLang="zh-CN" sz="2400" b="1">
                <a:solidFill>
                  <a:srgbClr val="ED7D31">
                    <a:lumMod val="50000"/>
                  </a:srgbClr>
                </a:solidFill>
                <a:latin typeface="微软雅黑" panose="020B0503020204020204" charset="-122"/>
                <a:ea typeface="微软雅黑" panose="020B0503020204020204" charset="-122"/>
              </a:rPr>
              <a:t>“</a:t>
            </a:r>
            <a:r>
              <a:rPr lang="zh-CN" altLang="en-US" sz="2400" b="1">
                <a:solidFill>
                  <a:srgbClr val="ED7D31">
                    <a:lumMod val="50000"/>
                  </a:srgbClr>
                </a:solidFill>
                <a:latin typeface="微软雅黑" panose="020B0503020204020204" charset="-122"/>
                <a:ea typeface="微软雅黑" panose="020B0503020204020204" charset="-122"/>
              </a:rPr>
              <a:t>天</a:t>
            </a:r>
            <a:r>
              <a:rPr kumimoji="0" lang="zh-CN" altLang="en-US" sz="2400" b="1" i="0" u="none" strike="noStrike" kern="1200" cap="none" spc="0" normalizeH="0" baseline="0" noProof="0">
                <a:ln>
                  <a:noFill/>
                </a:ln>
                <a:solidFill>
                  <a:srgbClr val="ED7D31">
                    <a:lumMod val="50000"/>
                  </a:srgbClr>
                </a:solidFill>
                <a:effectLst/>
                <a:uLnTx/>
                <a:uFillTx/>
                <a:latin typeface="微软雅黑" panose="020B0503020204020204" charset="-122"/>
                <a:ea typeface="微软雅黑" panose="020B0503020204020204" charset="-122"/>
              </a:rPr>
              <a:t>有其时，地有其财，人有其治，夫是之谓能参。”</a:t>
            </a:r>
            <a:r>
              <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rPr>
              <a:t>他主张，人类应“制天命而用之”</a:t>
            </a:r>
            <a:endParaRPr kumimoji="0" lang="zh-CN" altLang="en-US" sz="2400" b="0"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endParaRPr>
          </a:p>
        </p:txBody>
      </p:sp>
      <p:pic>
        <p:nvPicPr>
          <p:cNvPr id="3" name="图片 2"/>
          <p:cNvPicPr>
            <a:picLocks noChangeAspect="1"/>
          </p:cNvPicPr>
          <p:nvPr>
            <p:custDataLst>
              <p:tags r:id="rId9"/>
            </p:custDataLst>
          </p:nvPr>
        </p:nvPicPr>
        <p:blipFill>
          <a:blip r:embed="rId10"/>
          <a:srcRect r="55167"/>
          <a:stretch>
            <a:fillRect/>
          </a:stretch>
        </p:blipFill>
        <p:spPr>
          <a:xfrm>
            <a:off x="10784205" y="0"/>
            <a:ext cx="1407795" cy="141160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extLst>
              <a:ext uri="{28A0092B-C50C-407E-A947-70E740481C1C}">
                <a14:useLocalDpi xmlns:a14="http://schemas.microsoft.com/office/drawing/2010/main" val="0"/>
              </a:ext>
            </a:extLst>
          </a:blip>
          <a:stretch>
            <a:fillRect/>
          </a:stretch>
        </p:blipFill>
        <p:spPr>
          <a:xfrm>
            <a:off x="0" y="-1"/>
            <a:ext cx="12192000" cy="6862289"/>
          </a:xfrm>
          <a:prstGeom prst="rect">
            <a:avLst/>
          </a:prstGeom>
        </p:spPr>
      </p:pic>
      <p:sp>
        <p:nvSpPr>
          <p:cNvPr id="4" name="标题 1"/>
          <p:cNvSpPr txBox="1"/>
          <p:nvPr>
            <p:custDataLst>
              <p:tags r:id="rId3"/>
            </p:custDataLst>
          </p:nvPr>
        </p:nvSpPr>
        <p:spPr>
          <a:xfrm>
            <a:off x="669922" y="382369"/>
            <a:ext cx="10850563" cy="64633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ct val="0"/>
              </a:spcAft>
              <a:buClrTx/>
              <a:buSzTx/>
              <a:buFontTx/>
              <a:buNone/>
              <a:defRPr/>
            </a:pPr>
            <a:r>
              <a:rPr kumimoji="0" lang="en-US" altLang="zh-CN"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rPr>
              <a:t>01-</a:t>
            </a:r>
            <a:r>
              <a:rPr kumimoji="0" lang="zh-CN" altLang="en-US" sz="3200" b="1" i="0" u="none" strike="noStrike" kern="1200" cap="none" spc="0" normalizeH="0" baseline="0" noProof="0" smtClean="0">
                <a:ln>
                  <a:noFill/>
                </a:ln>
                <a:solidFill>
                  <a:schemeClr val="bg1"/>
                </a:solidFill>
                <a:effectLst/>
                <a:uLnTx/>
                <a:uFillTx/>
                <a:latin typeface="微软雅黑" panose="020B0503020204020204" charset="-122"/>
                <a:ea typeface="微软雅黑" panose="020B0503020204020204" charset="-122"/>
                <a:cs typeface="+mj-cs"/>
                <a:sym typeface="+mn-lt"/>
              </a:rPr>
              <a:t>人地关系思想发展的历史演变</a:t>
            </a:r>
            <a:endParaRPr kumimoji="0" lang="zh-CN" altLang="en-US" sz="32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j-cs"/>
              <a:sym typeface="+mn-lt"/>
            </a:endParaRPr>
          </a:p>
        </p:txBody>
      </p:sp>
      <p:cxnSp>
        <p:nvCxnSpPr>
          <p:cNvPr id="5" name="直接连接符 4"/>
          <p:cNvCxnSpPr/>
          <p:nvPr>
            <p:custDataLst>
              <p:tags r:id="rId4"/>
            </p:custDataLst>
          </p:nvPr>
        </p:nvCxnSpPr>
        <p:spPr>
          <a:xfrm>
            <a:off x="669923" y="1028700"/>
            <a:ext cx="10850563" cy="0"/>
          </a:xfrm>
          <a:prstGeom prst="line">
            <a:avLst/>
          </a:prstGeom>
          <a:noFill/>
          <a:ln w="12700" cap="flat" cmpd="sng" algn="ctr">
            <a:solidFill>
              <a:schemeClr val="bg1"/>
            </a:solidFill>
            <a:prstDash val="solid"/>
            <a:miter lim="800000"/>
          </a:ln>
          <a:effectLst/>
        </p:spPr>
      </p:cxnSp>
      <p:graphicFrame>
        <p:nvGraphicFramePr>
          <p:cNvPr id="7" name="表格 6"/>
          <p:cNvGraphicFramePr>
            <a:graphicFrameLocks noGrp="1"/>
          </p:cNvGraphicFramePr>
          <p:nvPr>
            <p:custDataLst>
              <p:tags r:id="rId5"/>
            </p:custDataLst>
          </p:nvPr>
        </p:nvGraphicFramePr>
        <p:xfrm>
          <a:off x="1342697" y="1508988"/>
          <a:ext cx="9506606" cy="4891813"/>
        </p:xfrm>
        <a:graphic>
          <a:graphicData uri="http://schemas.openxmlformats.org/drawingml/2006/table">
            <a:tbl>
              <a:tblPr firstRow="1" bandRow="1">
                <a:tableStyleId>{5C22544A-7EE6-4342-B048-85BDC9FD1C3A}</a:tableStyleId>
              </a:tblPr>
              <a:tblGrid>
                <a:gridCol w="3607675"/>
                <a:gridCol w="5898931"/>
              </a:tblGrid>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阶段</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征服自然</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时期</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工业社会</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生产力水平</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科学技术水平迅速提升</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1609725">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主要环境问题</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nchor="ct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全面不协调，人地矛盾激化，</a:t>
                      </a:r>
                      <a:endParaRPr lang="en-US" altLang="zh-CN" sz="2800" b="0" smtClean="0">
                        <a:ln>
                          <a:solidFill>
                            <a:schemeClr val="bg1"/>
                          </a:solidFill>
                        </a:ln>
                        <a:solidFill>
                          <a:schemeClr val="bg1"/>
                        </a:solidFill>
                        <a:latin typeface="微软雅黑" panose="020B0503020204020204" charset="-122"/>
                        <a:ea typeface="微软雅黑" panose="020B0503020204020204" charset="-122"/>
                      </a:endParaRPr>
                    </a:p>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资源、环境问题已成为现实威胁</a:t>
                      </a:r>
                      <a:endParaRPr lang="en-US" altLang="zh-CN" sz="2800" b="0" smtClean="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r h="820522">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人地关系思想</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c>
                  <a:txBody>
                    <a:bodyPr wrap="square"/>
                    <a:lstStyle/>
                    <a:p>
                      <a:pPr algn="ctr">
                        <a:lnSpc>
                          <a:spcPct val="150000"/>
                        </a:lnSpc>
                      </a:pPr>
                      <a:r>
                        <a:rPr lang="zh-CN" altLang="en-US" sz="2800" b="0" smtClean="0">
                          <a:ln>
                            <a:solidFill>
                              <a:schemeClr val="bg1"/>
                            </a:solidFill>
                          </a:ln>
                          <a:solidFill>
                            <a:schemeClr val="bg1"/>
                          </a:solidFill>
                          <a:latin typeface="微软雅黑" panose="020B0503020204020204" charset="-122"/>
                          <a:ea typeface="微软雅黑" panose="020B0503020204020204" charset="-122"/>
                        </a:rPr>
                        <a:t>人类试图成为环境的额主宰</a:t>
                      </a:r>
                      <a:endParaRPr lang="zh-CN" altLang="en-US" sz="2800" b="0">
                        <a:ln>
                          <a:solidFill>
                            <a:schemeClr val="bg1"/>
                          </a:solidFill>
                        </a:ln>
                        <a:solidFill>
                          <a:schemeClr val="bg1"/>
                        </a:solidFill>
                        <a:latin typeface="微软雅黑" panose="020B0503020204020204" charset="-122"/>
                        <a:ea typeface="微软雅黑" panose="020B0503020204020204" charset="-122"/>
                      </a:endParaRPr>
                    </a:p>
                  </a:txBody>
                  <a:tcPr vert="horz">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85000"/>
                        <a:lumOff val="15000"/>
                        <a:alpha val="50000"/>
                      </a:schemeClr>
                    </a:solidFill>
                  </a:tcPr>
                </a:tc>
              </a:tr>
            </a:tbl>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p="http://schemas.openxmlformats.org/presentationml/2006/main">
  <p:tag name="AS_UNIQUEID" val="597"/>
</p:tagLst>
</file>

<file path=ppt/tags/tag10.xml><?xml version="1.0" encoding="utf-8"?>
<p:tagLst xmlns:p="http://schemas.openxmlformats.org/presentationml/2006/main">
  <p:tag name="AS_UNIQUEID" val="607"/>
</p:tagLst>
</file>

<file path=ppt/tags/tag100.xml><?xml version="1.0" encoding="utf-8"?>
<p:tagLst xmlns:p="http://schemas.openxmlformats.org/presentationml/2006/main">
  <p:tag name="AS_UNIQUEID" val="720"/>
</p:tagLst>
</file>

<file path=ppt/tags/tag101.xml><?xml version="1.0" encoding="utf-8"?>
<p:tagLst xmlns:p="http://schemas.openxmlformats.org/presentationml/2006/main">
  <p:tag name="AS_UNIQUEID" val="722"/>
</p:tagLst>
</file>

<file path=ppt/tags/tag102.xml><?xml version="1.0" encoding="utf-8"?>
<p:tagLst xmlns:p="http://schemas.openxmlformats.org/presentationml/2006/main">
  <p:tag name="AS_UNIQUEID" val="491"/>
</p:tagLst>
</file>

<file path=ppt/tags/tag103.xml><?xml version="1.0" encoding="utf-8"?>
<p:tagLst xmlns:p="http://schemas.openxmlformats.org/presentationml/2006/main">
  <p:tag name="AS_UNIQUEID" val="492"/>
</p:tagLst>
</file>

<file path=ppt/tags/tag104.xml><?xml version="1.0" encoding="utf-8"?>
<p:tagLst xmlns:p="http://schemas.openxmlformats.org/presentationml/2006/main">
  <p:tag name="AS_UNIQUEID" val="723"/>
</p:tagLst>
</file>

<file path=ppt/tags/tag105.xml><?xml version="1.0" encoding="utf-8"?>
<p:tagLst xmlns:p="http://schemas.openxmlformats.org/presentationml/2006/main">
  <p:tag name="AS_UNIQUEID" val="527"/>
</p:tagLst>
</file>

<file path=ppt/tags/tag106.xml><?xml version="1.0" encoding="utf-8"?>
<p:tagLst xmlns:p="http://schemas.openxmlformats.org/presentationml/2006/main">
  <p:tag name="AS_UNIQUEID" val="528"/>
</p:tagLst>
</file>

<file path=ppt/tags/tag107.xml><?xml version="1.0" encoding="utf-8"?>
<p:tagLst xmlns:p="http://schemas.openxmlformats.org/presentationml/2006/main">
  <p:tag name="AS_UNIQUEID" val="529"/>
</p:tagLst>
</file>

<file path=ppt/tags/tag108.xml><?xml version="1.0" encoding="utf-8"?>
<p:tagLst xmlns:p="http://schemas.openxmlformats.org/presentationml/2006/main">
  <p:tag name="AS_UNIQUEID" val="530"/>
</p:tagLst>
</file>

<file path=ppt/tags/tag109.xml><?xml version="1.0" encoding="utf-8"?>
<p:tagLst xmlns:p="http://schemas.openxmlformats.org/presentationml/2006/main">
  <p:tag name="AS_UNIQUEID" val="538"/>
</p:tagLst>
</file>

<file path=ppt/tags/tag11.xml><?xml version="1.0" encoding="utf-8"?>
<p:tagLst xmlns:p="http://schemas.openxmlformats.org/presentationml/2006/main">
  <p:tag name="AS_UNIQUEID" val="609"/>
</p:tagLst>
</file>

<file path=ppt/tags/tag110.xml><?xml version="1.0" encoding="utf-8"?>
<p:tagLst xmlns:p="http://schemas.openxmlformats.org/presentationml/2006/main">
  <p:tag name="AS_UNIQUEID" val="537"/>
</p:tagLst>
</file>

<file path=ppt/tags/tag111.xml><?xml version="1.0" encoding="utf-8"?>
<p:tagLst xmlns:p="http://schemas.openxmlformats.org/presentationml/2006/main">
  <p:tag name="KSO_WM_UNIT_PLACING_PICTURE_USER_VIEWPORT" val="{&quot;height&quot;:1801,&quot;width&quot;:1796}"/>
</p:tagLst>
</file>

<file path=ppt/tags/tag112.xml><?xml version="1.0" encoding="utf-8"?>
<p:tagLst xmlns:p="http://schemas.openxmlformats.org/presentationml/2006/main">
  <p:tag name="AS_UNIQUEID" val="726"/>
</p:tagLst>
</file>

<file path=ppt/tags/tag113.xml><?xml version="1.0" encoding="utf-8"?>
<p:tagLst xmlns:p="http://schemas.openxmlformats.org/presentationml/2006/main">
  <p:tag name="AS_UNIQUEID" val="491"/>
</p:tagLst>
</file>

<file path=ppt/tags/tag114.xml><?xml version="1.0" encoding="utf-8"?>
<p:tagLst xmlns:p="http://schemas.openxmlformats.org/presentationml/2006/main">
  <p:tag name="AS_UNIQUEID" val="492"/>
</p:tagLst>
</file>

<file path=ppt/tags/tag115.xml><?xml version="1.0" encoding="utf-8"?>
<p:tagLst xmlns:p="http://schemas.openxmlformats.org/presentationml/2006/main">
  <p:tag name="AS_UNIQUEID" val="727"/>
</p:tagLst>
</file>

<file path=ppt/tags/tag116.xml><?xml version="1.0" encoding="utf-8"?>
<p:tagLst xmlns:p="http://schemas.openxmlformats.org/presentationml/2006/main">
  <p:tag name="AS_UNIQUEID" val="559"/>
</p:tagLst>
</file>

<file path=ppt/tags/tag117.xml><?xml version="1.0" encoding="utf-8"?>
<p:tagLst xmlns:p="http://schemas.openxmlformats.org/presentationml/2006/main">
  <p:tag name="AS_UNIQUEID" val="560"/>
</p:tagLst>
</file>

<file path=ppt/tags/tag118.xml><?xml version="1.0" encoding="utf-8"?>
<p:tagLst xmlns:p="http://schemas.openxmlformats.org/presentationml/2006/main">
  <p:tag name="AS_UNIQUEID" val="561"/>
</p:tagLst>
</file>

<file path=ppt/tags/tag119.xml><?xml version="1.0" encoding="utf-8"?>
<p:tagLst xmlns:p="http://schemas.openxmlformats.org/presentationml/2006/main">
  <p:tag name="KSO_WM_UNIT_PLACING_PICTURE_USER_VIEWPORT" val="{&quot;height&quot;:1801,&quot;width&quot;:1796}"/>
</p:tagLst>
</file>

<file path=ppt/tags/tag12.xml><?xml version="1.0" encoding="utf-8"?>
<p:tagLst xmlns:p="http://schemas.openxmlformats.org/presentationml/2006/main">
  <p:tag name="AS_UNIQUEID" val="610"/>
</p:tagLst>
</file>

<file path=ppt/tags/tag120.xml><?xml version="1.0" encoding="utf-8"?>
<p:tagLst xmlns:p="http://schemas.openxmlformats.org/presentationml/2006/main">
  <p:tag name="AS_UNIQUEID" val="730"/>
</p:tagLst>
</file>

<file path=ppt/tags/tag121.xml><?xml version="1.0" encoding="utf-8"?>
<p:tagLst xmlns:p="http://schemas.openxmlformats.org/presentationml/2006/main">
  <p:tag name="AS_UNIQUEID" val="564"/>
</p:tagLst>
</file>

<file path=ppt/tags/tag122.xml><?xml version="1.0" encoding="utf-8"?>
<p:tagLst xmlns:p="http://schemas.openxmlformats.org/presentationml/2006/main">
  <p:tag name="AS_UNIQUEID" val="565"/>
</p:tagLst>
</file>

<file path=ppt/tags/tag123.xml><?xml version="1.0" encoding="utf-8"?>
<p:tagLst xmlns:p="http://schemas.openxmlformats.org/presentationml/2006/main">
  <p:tag name="AS_UNIQUEID" val="566"/>
</p:tagLst>
</file>

<file path=ppt/tags/tag124.xml><?xml version="1.0" encoding="utf-8"?>
<p:tagLst xmlns:p="http://schemas.openxmlformats.org/presentationml/2006/main">
  <p:tag name="AS_UNIQUEID" val="567"/>
</p:tagLst>
</file>

<file path=ppt/tags/tag125.xml><?xml version="1.0" encoding="utf-8"?>
<p:tagLst xmlns:p="http://schemas.openxmlformats.org/presentationml/2006/main">
  <p:tag name="AS_UNIQUEID" val="732"/>
</p:tagLst>
</file>

<file path=ppt/tags/tag126.xml><?xml version="1.0" encoding="utf-8"?>
<p:tagLst xmlns:p="http://schemas.openxmlformats.org/presentationml/2006/main">
  <p:tag name="AS_UNIQUEID" val="564"/>
</p:tagLst>
</file>

<file path=ppt/tags/tag127.xml><?xml version="1.0" encoding="utf-8"?>
<p:tagLst xmlns:p="http://schemas.openxmlformats.org/presentationml/2006/main">
  <p:tag name="AS_UNIQUEID" val="733"/>
</p:tagLst>
</file>

<file path=ppt/tags/tag128.xml><?xml version="1.0" encoding="utf-8"?>
<p:tagLst xmlns:p="http://schemas.openxmlformats.org/presentationml/2006/main">
  <p:tag name="AS_UNIQUEID" val="594"/>
</p:tagLst>
</file>

<file path=ppt/tags/tag129.xml><?xml version="1.0" encoding="utf-8"?>
<p:tagLst xmlns:p="http://schemas.openxmlformats.org/presentationml/2006/main">
  <p:tag name="AS_UNIQUEID" val="595"/>
</p:tagLst>
</file>

<file path=ppt/tags/tag13.xml><?xml version="1.0" encoding="utf-8"?>
<p:tagLst xmlns:p="http://schemas.openxmlformats.org/presentationml/2006/main">
  <p:tag name="AS_UNIQUEID" val="611"/>
</p:tagLst>
</file>

<file path=ppt/tags/tag130.xml><?xml version="1.0" encoding="utf-8"?>
<p:tagLst xmlns:p="http://schemas.openxmlformats.org/presentationml/2006/main">
  <p:tag name="AS_UNIQUEID" val="2"/>
</p:tagLst>
</file>

<file path=ppt/tags/tag131.xml><?xml version="1.0" encoding="utf-8"?>
<p:tagLst xmlns:p="http://schemas.openxmlformats.org/presentationml/2006/main">
  <p:tag name="AS_UNIQUEID" val="3"/>
</p:tagLst>
</file>

<file path=ppt/tags/tag132.xml><?xml version="1.0" encoding="utf-8"?>
<p:tagLst xmlns:p="http://schemas.openxmlformats.org/presentationml/2006/main">
  <p:tag name="AS_UNIQUEID" val="4"/>
</p:tagLst>
</file>

<file path=ppt/tags/tag133.xml><?xml version="1.0" encoding="utf-8"?>
<p:tagLst xmlns:p="http://schemas.openxmlformats.org/presentationml/2006/main">
  <p:tag name="AS_UNIQUEID" val="5"/>
</p:tagLst>
</file>

<file path=ppt/tags/tag134.xml><?xml version="1.0" encoding="utf-8"?>
<p:tagLst xmlns:p="http://schemas.openxmlformats.org/presentationml/2006/main">
  <p:tag name="KSO_WM_UNIT_PLACING_PICTURE_USER_VIEWPORT" val="{&quot;height&quot;:1801,&quot;width&quot;:1796}"/>
</p:tagLst>
</file>

<file path=ppt/tags/tag135.xml><?xml version="1.0" encoding="utf-8"?>
<p:tagLst xmlns:p="http://schemas.openxmlformats.org/presentationml/2006/main">
  <p:tag name="AS_UNIQUEID" val="25"/>
</p:tagLst>
</file>

<file path=ppt/tags/tag136.xml><?xml version="1.0" encoding="utf-8"?>
<p:tagLst xmlns:p="http://schemas.openxmlformats.org/presentationml/2006/main">
  <p:tag name="AS_UNIQUEID" val="26"/>
</p:tagLst>
</file>

<file path=ppt/tags/tag137.xml><?xml version="1.0" encoding="utf-8"?>
<p:tagLst xmlns:p="http://schemas.openxmlformats.org/presentationml/2006/main">
  <p:tag name="AS_UNIQUEID" val="27"/>
</p:tagLst>
</file>

<file path=ppt/tags/tag138.xml><?xml version="1.0" encoding="utf-8"?>
<p:tagLst xmlns:p="http://schemas.openxmlformats.org/presentationml/2006/main">
  <p:tag name="AS_UNIQUEID" val="28"/>
</p:tagLst>
</file>

<file path=ppt/tags/tag139.xml><?xml version="1.0" encoding="utf-8"?>
<p:tagLst xmlns:p="http://schemas.openxmlformats.org/presentationml/2006/main">
  <p:tag name="KSO_WM_UNIT_PLACING_PICTURE_USER_VIEWPORT" val="{&quot;height&quot;:1801,&quot;width&quot;:1796}"/>
</p:tagLst>
</file>

<file path=ppt/tags/tag14.xml><?xml version="1.0" encoding="utf-8"?>
<p:tagLst xmlns:p="http://schemas.openxmlformats.org/presentationml/2006/main">
  <p:tag name="AS_UNIQUEID" val="612"/>
</p:tagLst>
</file>

<file path=ppt/tags/tag140.xml><?xml version="1.0" encoding="utf-8"?>
<p:tagLst xmlns:p="http://schemas.openxmlformats.org/presentationml/2006/main">
  <p:tag name="AS_UNIQUEID" val="37"/>
</p:tagLst>
</file>

<file path=ppt/tags/tag141.xml><?xml version="1.0" encoding="utf-8"?>
<p:tagLst xmlns:p="http://schemas.openxmlformats.org/presentationml/2006/main">
  <p:tag name="AS_UNIQUEID" val="38"/>
</p:tagLst>
</file>

<file path=ppt/tags/tag142.xml><?xml version="1.0" encoding="utf-8"?>
<p:tagLst xmlns:p="http://schemas.openxmlformats.org/presentationml/2006/main">
  <p:tag name="AS_UNIQUEID" val="39"/>
</p:tagLst>
</file>

<file path=ppt/tags/tag143.xml><?xml version="1.0" encoding="utf-8"?>
<p:tagLst xmlns:p="http://schemas.openxmlformats.org/presentationml/2006/main">
  <p:tag name="AS_UNIQUEID" val="40"/>
</p:tagLst>
</file>

<file path=ppt/tags/tag144.xml><?xml version="1.0" encoding="utf-8"?>
<p:tagLst xmlns:p="http://schemas.openxmlformats.org/presentationml/2006/main">
  <p:tag name="KSO_WM_UNIT_PLACING_PICTURE_USER_VIEWPORT" val="{&quot;height&quot;:1801,&quot;width&quot;:1796}"/>
</p:tagLst>
</file>

<file path=ppt/tags/tag145.xml><?xml version="1.0" encoding="utf-8"?>
<p:tagLst xmlns:p="http://schemas.openxmlformats.org/presentationml/2006/main">
  <p:tag name="AS_UNIQUEID" val="742"/>
</p:tagLst>
</file>

<file path=ppt/tags/tag146.xml><?xml version="1.0" encoding="utf-8"?>
<p:tagLst xmlns:p="http://schemas.openxmlformats.org/presentationml/2006/main">
  <p:tag name="AS_UNIQUEID" val="743"/>
</p:tagLst>
</file>

<file path=ppt/tags/tag147.xml><?xml version="1.0" encoding="utf-8"?>
<p:tagLst xmlns:p="http://schemas.openxmlformats.org/presentationml/2006/main">
  <p:tag name="AS_UNIQUEID" val="744"/>
</p:tagLst>
</file>

<file path=ppt/tags/tag148.xml><?xml version="1.0" encoding="utf-8"?>
<p:tagLst xmlns:p="http://schemas.openxmlformats.org/presentationml/2006/main">
  <p:tag name="AS_UNIQUEID" val="745"/>
</p:tagLst>
</file>

<file path=ppt/tags/tag149.xml><?xml version="1.0" encoding="utf-8"?>
<p:tagLst xmlns:p="http://schemas.openxmlformats.org/presentationml/2006/main">
  <p:tag name="AS_UNIQUEID" val="746"/>
</p:tagLst>
</file>

<file path=ppt/tags/tag15.xml><?xml version="1.0" encoding="utf-8"?>
<p:tagLst xmlns:p="http://schemas.openxmlformats.org/presentationml/2006/main">
  <p:tag name="AS_UNIQUEID" val="613"/>
</p:tagLst>
</file>

<file path=ppt/tags/tag150.xml><?xml version="1.0" encoding="utf-8"?>
<p:tagLst xmlns:p="http://schemas.openxmlformats.org/presentationml/2006/main">
  <p:tag name="AS_UNIQUEID" val="747"/>
</p:tagLst>
</file>

<file path=ppt/tags/tag151.xml><?xml version="1.0" encoding="utf-8"?>
<p:tagLst xmlns:p="http://schemas.openxmlformats.org/presentationml/2006/main">
  <p:tag name="AS_UNIQUEID" val="738"/>
</p:tagLst>
</file>

<file path=ppt/tags/tag152.xml><?xml version="1.0" encoding="utf-8"?>
<p:tagLst xmlns:p="http://schemas.openxmlformats.org/presentationml/2006/main">
  <p:tag name="AS_UNIQUEID" val="739"/>
</p:tagLst>
</file>

<file path=ppt/tags/tag153.xml><?xml version="1.0" encoding="utf-8"?>
<p:tagLst xmlns:p="http://schemas.openxmlformats.org/presentationml/2006/main">
  <p:tag name="AS_UNIQUEID" val="740"/>
</p:tagLst>
</file>

<file path=ppt/tags/tag154.xml><?xml version="1.0" encoding="utf-8"?>
<p:tagLst xmlns:p="http://schemas.openxmlformats.org/presentationml/2006/main">
  <p:tag name="AS_UNIQUEID" val="749"/>
</p:tagLst>
</file>

<file path=ppt/tags/tag155.xml><?xml version="1.0" encoding="utf-8"?>
<p:tagLst xmlns:p="http://schemas.openxmlformats.org/presentationml/2006/main">
  <p:tag name="AS_UNIQUEID" val="51"/>
</p:tagLst>
</file>

<file path=ppt/tags/tag156.xml><?xml version="1.0" encoding="utf-8"?>
<p:tagLst xmlns:p="http://schemas.openxmlformats.org/presentationml/2006/main">
  <p:tag name="AS_UNIQUEID" val="52"/>
</p:tagLst>
</file>

<file path=ppt/tags/tag157.xml><?xml version="1.0" encoding="utf-8"?>
<p:tagLst xmlns:p="http://schemas.openxmlformats.org/presentationml/2006/main">
  <p:tag name="AS_UNIQUEID" val="53"/>
</p:tagLst>
</file>

<file path=ppt/tags/tag158.xml><?xml version="1.0" encoding="utf-8"?>
<p:tagLst xmlns:p="http://schemas.openxmlformats.org/presentationml/2006/main">
  <p:tag name="AS_UNIQUEID" val="751"/>
</p:tagLst>
</file>

<file path=ppt/tags/tag159.xml><?xml version="1.0" encoding="utf-8"?>
<p:tagLst xmlns:p="http://schemas.openxmlformats.org/presentationml/2006/main">
  <p:tag name="AS_UNIQUEID" val="67"/>
</p:tagLst>
</file>

<file path=ppt/tags/tag16.xml><?xml version="1.0" encoding="utf-8"?>
<p:tagLst xmlns:p="http://schemas.openxmlformats.org/presentationml/2006/main">
  <p:tag name="AS_UNIQUEID" val="615"/>
</p:tagLst>
</file>

<file path=ppt/tags/tag160.xml><?xml version="1.0" encoding="utf-8"?>
<p:tagLst xmlns:p="http://schemas.openxmlformats.org/presentationml/2006/main">
  <p:tag name="AS_UNIQUEID" val="68"/>
</p:tagLst>
</file>

<file path=ppt/tags/tag161.xml><?xml version="1.0" encoding="utf-8"?>
<p:tagLst xmlns:p="http://schemas.openxmlformats.org/presentationml/2006/main">
  <p:tag name="AS_UNIQUEID" val="69"/>
</p:tagLst>
</file>

<file path=ppt/tags/tag162.xml><?xml version="1.0" encoding="utf-8"?>
<p:tagLst xmlns:p="http://schemas.openxmlformats.org/presentationml/2006/main">
  <p:tag name="AS_UNIQUEID" val="72"/>
</p:tagLst>
</file>

<file path=ppt/tags/tag163.xml><?xml version="1.0" encoding="utf-8"?>
<p:tagLst xmlns:p="http://schemas.openxmlformats.org/presentationml/2006/main">
  <p:tag name="AS_UNIQUEID" val="73"/>
</p:tagLst>
</file>

<file path=ppt/tags/tag164.xml><?xml version="1.0" encoding="utf-8"?>
<p:tagLst xmlns:p="http://schemas.openxmlformats.org/presentationml/2006/main">
  <p:tag name="AS_UNIQUEID" val="74"/>
</p:tagLst>
</file>

<file path=ppt/tags/tag165.xml><?xml version="1.0" encoding="utf-8"?>
<p:tagLst xmlns:p="http://schemas.openxmlformats.org/presentationml/2006/main">
  <p:tag name="KSO_WM_UNIT_PLACING_PICTURE_USER_VIEWPORT" val="{&quot;height&quot;:1801,&quot;width&quot;:1796}"/>
</p:tagLst>
</file>

<file path=ppt/tags/tag166.xml><?xml version="1.0" encoding="utf-8"?>
<p:tagLst xmlns:p="http://schemas.openxmlformats.org/presentationml/2006/main">
  <p:tag name="AS_UNIQUEID" val="758"/>
</p:tagLst>
</file>

<file path=ppt/tags/tag167.xml><?xml version="1.0" encoding="utf-8"?>
<p:tagLst xmlns:p="http://schemas.openxmlformats.org/presentationml/2006/main">
  <p:tag name="AS_UNIQUEID" val="77"/>
</p:tagLst>
</file>

<file path=ppt/tags/tag168.xml><?xml version="1.0" encoding="utf-8"?>
<p:tagLst xmlns:p="http://schemas.openxmlformats.org/presentationml/2006/main">
  <p:tag name="AS_UNIQUEID" val="78"/>
</p:tagLst>
</file>

<file path=ppt/tags/tag169.xml><?xml version="1.0" encoding="utf-8"?>
<p:tagLst xmlns:p="http://schemas.openxmlformats.org/presentationml/2006/main">
  <p:tag name="AS_UNIQUEID" val="82"/>
</p:tagLst>
</file>

<file path=ppt/tags/tag17.xml><?xml version="1.0" encoding="utf-8"?>
<p:tagLst xmlns:p="http://schemas.openxmlformats.org/presentationml/2006/main">
  <p:tag name="AS_UNIQUEID" val="616"/>
</p:tagLst>
</file>

<file path=ppt/tags/tag170.xml><?xml version="1.0" encoding="utf-8"?>
<p:tagLst xmlns:p="http://schemas.openxmlformats.org/presentationml/2006/main">
  <p:tag name="AS_UNIQUEID" val="754"/>
</p:tagLst>
</file>

<file path=ppt/tags/tag171.xml><?xml version="1.0" encoding="utf-8"?>
<p:tagLst xmlns:p="http://schemas.openxmlformats.org/presentationml/2006/main">
  <p:tag name="AS_UNIQUEID" val="755"/>
</p:tagLst>
</file>

<file path=ppt/tags/tag172.xml><?xml version="1.0" encoding="utf-8"?>
<p:tagLst xmlns:p="http://schemas.openxmlformats.org/presentationml/2006/main">
  <p:tag name="AS_UNIQUEID" val="756"/>
</p:tagLst>
</file>

<file path=ppt/tags/tag173.xml><?xml version="1.0" encoding="utf-8"?>
<p:tagLst xmlns:p="http://schemas.openxmlformats.org/presentationml/2006/main">
  <p:tag name="AS_UNIQUEID" val="764"/>
</p:tagLst>
</file>

<file path=ppt/tags/tag174.xml><?xml version="1.0" encoding="utf-8"?>
<p:tagLst xmlns:p="http://schemas.openxmlformats.org/presentationml/2006/main">
  <p:tag name="AS_UNIQUEID" val="765"/>
</p:tagLst>
</file>

<file path=ppt/tags/tag175.xml><?xml version="1.0" encoding="utf-8"?>
<p:tagLst xmlns:p="http://schemas.openxmlformats.org/presentationml/2006/main">
  <p:tag name="AS_UNIQUEID" val="766"/>
</p:tagLst>
</file>

<file path=ppt/tags/tag176.xml><?xml version="1.0" encoding="utf-8"?>
<p:tagLst xmlns:p="http://schemas.openxmlformats.org/presentationml/2006/main">
  <p:tag name="AS_UNIQUEID" val="767"/>
</p:tagLst>
</file>

<file path=ppt/tags/tag177.xml><?xml version="1.0" encoding="utf-8"?>
<p:tagLst xmlns:p="http://schemas.openxmlformats.org/presentationml/2006/main">
  <p:tag name="AS_UNIQUEID" val="768"/>
</p:tagLst>
</file>

<file path=ppt/tags/tag178.xml><?xml version="1.0" encoding="utf-8"?>
<p:tagLst xmlns:p="http://schemas.openxmlformats.org/presentationml/2006/main">
  <p:tag name="AS_UNIQUEID" val="760"/>
</p:tagLst>
</file>

<file path=ppt/tags/tag179.xml><?xml version="1.0" encoding="utf-8"?>
<p:tagLst xmlns:p="http://schemas.openxmlformats.org/presentationml/2006/main">
  <p:tag name="AS_UNIQUEID" val="761"/>
</p:tagLst>
</file>

<file path=ppt/tags/tag18.xml><?xml version="1.0" encoding="utf-8"?>
<p:tagLst xmlns:p="http://schemas.openxmlformats.org/presentationml/2006/main">
  <p:tag name="AS_UNIQUEID" val="617"/>
</p:tagLst>
</file>

<file path=ppt/tags/tag180.xml><?xml version="1.0" encoding="utf-8"?>
<p:tagLst xmlns:p="http://schemas.openxmlformats.org/presentationml/2006/main">
  <p:tag name="AS_UNIQUEID" val="762"/>
</p:tagLst>
</file>

<file path=ppt/tags/tag181.xml><?xml version="1.0" encoding="utf-8"?>
<p:tagLst xmlns:p="http://schemas.openxmlformats.org/presentationml/2006/main">
  <p:tag name="AS_UNIQUEID" val="774"/>
</p:tagLst>
</file>

<file path=ppt/tags/tag182.xml><?xml version="1.0" encoding="utf-8"?>
<p:tagLst xmlns:p="http://schemas.openxmlformats.org/presentationml/2006/main">
  <p:tag name="AS_UNIQUEID" val="775"/>
</p:tagLst>
</file>

<file path=ppt/tags/tag183.xml><?xml version="1.0" encoding="utf-8"?>
<p:tagLst xmlns:p="http://schemas.openxmlformats.org/presentationml/2006/main">
  <p:tag name="AS_UNIQUEID" val="776"/>
</p:tagLst>
</file>

<file path=ppt/tags/tag184.xml><?xml version="1.0" encoding="utf-8"?>
<p:tagLst xmlns:p="http://schemas.openxmlformats.org/presentationml/2006/main">
  <p:tag name="AS_UNIQUEID" val="777"/>
</p:tagLst>
</file>

<file path=ppt/tags/tag185.xml><?xml version="1.0" encoding="utf-8"?>
<p:tagLst xmlns:p="http://schemas.openxmlformats.org/presentationml/2006/main">
  <p:tag name="AS_UNIQUEID" val="770"/>
</p:tagLst>
</file>

<file path=ppt/tags/tag186.xml><?xml version="1.0" encoding="utf-8"?>
<p:tagLst xmlns:p="http://schemas.openxmlformats.org/presentationml/2006/main">
  <p:tag name="AS_UNIQUEID" val="771"/>
</p:tagLst>
</file>

<file path=ppt/tags/tag187.xml><?xml version="1.0" encoding="utf-8"?>
<p:tagLst xmlns:p="http://schemas.openxmlformats.org/presentationml/2006/main">
  <p:tag name="AS_UNIQUEID" val="772"/>
</p:tagLst>
</file>

<file path=ppt/tags/tag188.xml><?xml version="1.0" encoding="utf-8"?>
<p:tagLst xmlns:p="http://schemas.openxmlformats.org/presentationml/2006/main">
  <p:tag name="AS_UNIQUEID" val="664"/>
</p:tagLst>
</file>

<file path=ppt/tags/tag189.xml><?xml version="1.0" encoding="utf-8"?>
<p:tagLst xmlns:p="http://schemas.openxmlformats.org/presentationml/2006/main">
  <p:tag name="AS_UNIQUEID" val="665"/>
</p:tagLst>
</file>

<file path=ppt/tags/tag19.xml><?xml version="1.0" encoding="utf-8"?>
<p:tagLst xmlns:p="http://schemas.openxmlformats.org/presentationml/2006/main">
  <p:tag name="AS_UNIQUEID" val="618"/>
</p:tagLst>
</file>

<file path=ppt/tags/tag190.xml><?xml version="1.0" encoding="utf-8"?>
<p:tagLst xmlns:p="http://schemas.openxmlformats.org/presentationml/2006/main">
  <p:tag name="AS_UNIQUEID" val="666"/>
</p:tagLst>
</file>

<file path=ppt/tags/tag191.xml><?xml version="1.0" encoding="utf-8"?>
<p:tagLst xmlns:p="http://schemas.openxmlformats.org/presentationml/2006/main">
  <p:tag name="AS_UNIQUEID" val="667"/>
</p:tagLst>
</file>

<file path=ppt/tags/tag192.xml><?xml version="1.0" encoding="utf-8"?>
<p:tagLst xmlns:p="http://schemas.openxmlformats.org/presentationml/2006/main">
  <p:tag name="AS_UNIQUEID" val="668"/>
</p:tagLst>
</file>

<file path=ppt/tags/tag193.xml><?xml version="1.0" encoding="utf-8"?>
<p:tagLst xmlns:p="http://schemas.openxmlformats.org/presentationml/2006/main">
  <p:tag name="AS_UNIQUEID" val="669"/>
</p:tagLst>
</file>

<file path=ppt/tags/tag194.xml><?xml version="1.0" encoding="utf-8"?>
<p:tagLst xmlns:p="http://schemas.openxmlformats.org/presentationml/2006/main">
  <p:tag name="AS_OS" val="Unix 3.10 unknown"/>
  <p:tag name="AS_RELEASE_DATE" val="2020.11.30"/>
  <p:tag name="AS_TITLE" val="Aspose.Slides for Java"/>
  <p:tag name="AS_VERSION" val="20.11"/>
  <p:tag name="ISPRING_PRESENTATION_TITLE" val="PowerPoint 演示文稿"/>
</p:tagLst>
</file>

<file path=ppt/tags/tag2.xml><?xml version="1.0" encoding="utf-8"?>
<p:tagLst xmlns:p="http://schemas.openxmlformats.org/presentationml/2006/main">
  <p:tag name="AS_UNIQUEID" val="598"/>
</p:tagLst>
</file>

<file path=ppt/tags/tag20.xml><?xml version="1.0" encoding="utf-8"?>
<p:tagLst xmlns:p="http://schemas.openxmlformats.org/presentationml/2006/main">
  <p:tag name="AS_UNIQUEID" val="619"/>
</p:tagLst>
</file>

<file path=ppt/tags/tag21.xml><?xml version="1.0" encoding="utf-8"?>
<p:tagLst xmlns:p="http://schemas.openxmlformats.org/presentationml/2006/main">
  <p:tag name="AS_UNIQUEID" val="620"/>
</p:tagLst>
</file>

<file path=ppt/tags/tag22.xml><?xml version="1.0" encoding="utf-8"?>
<p:tagLst xmlns:p="http://schemas.openxmlformats.org/presentationml/2006/main">
  <p:tag name="AS_UNIQUEID" val="622"/>
</p:tagLst>
</file>

<file path=ppt/tags/tag23.xml><?xml version="1.0" encoding="utf-8"?>
<p:tagLst xmlns:p="http://schemas.openxmlformats.org/presentationml/2006/main">
  <p:tag name="AS_UNIQUEID" val="623"/>
</p:tagLst>
</file>

<file path=ppt/tags/tag24.xml><?xml version="1.0" encoding="utf-8"?>
<p:tagLst xmlns:p="http://schemas.openxmlformats.org/presentationml/2006/main">
  <p:tag name="AS_UNIQUEID" val="624"/>
</p:tagLst>
</file>

<file path=ppt/tags/tag25.xml><?xml version="1.0" encoding="utf-8"?>
<p:tagLst xmlns:p="http://schemas.openxmlformats.org/presentationml/2006/main">
  <p:tag name="AS_UNIQUEID" val="625"/>
</p:tagLst>
</file>

<file path=ppt/tags/tag26.xml><?xml version="1.0" encoding="utf-8"?>
<p:tagLst xmlns:p="http://schemas.openxmlformats.org/presentationml/2006/main">
  <p:tag name="AS_UNIQUEID" val="626"/>
</p:tagLst>
</file>

<file path=ppt/tags/tag27.xml><?xml version="1.0" encoding="utf-8"?>
<p:tagLst xmlns:p="http://schemas.openxmlformats.org/presentationml/2006/main">
  <p:tag name="AS_UNIQUEID" val="627"/>
</p:tagLst>
</file>

<file path=ppt/tags/tag28.xml><?xml version="1.0" encoding="utf-8"?>
<p:tagLst xmlns:p="http://schemas.openxmlformats.org/presentationml/2006/main">
  <p:tag name="AS_UNIQUEID" val="628"/>
</p:tagLst>
</file>

<file path=ppt/tags/tag29.xml><?xml version="1.0" encoding="utf-8"?>
<p:tagLst xmlns:p="http://schemas.openxmlformats.org/presentationml/2006/main">
  <p:tag name="AS_UNIQUEID" val="629"/>
</p:tagLst>
</file>

<file path=ppt/tags/tag3.xml><?xml version="1.0" encoding="utf-8"?>
<p:tagLst xmlns:p="http://schemas.openxmlformats.org/presentationml/2006/main">
  <p:tag name="AS_UNIQUEID" val="599"/>
</p:tagLst>
</file>

<file path=ppt/tags/tag30.xml><?xml version="1.0" encoding="utf-8"?>
<p:tagLst xmlns:p="http://schemas.openxmlformats.org/presentationml/2006/main">
  <p:tag name="AS_UNIQUEID" val="631"/>
</p:tagLst>
</file>

<file path=ppt/tags/tag31.xml><?xml version="1.0" encoding="utf-8"?>
<p:tagLst xmlns:p="http://schemas.openxmlformats.org/presentationml/2006/main">
  <p:tag name="AS_UNIQUEID" val="632"/>
</p:tagLst>
</file>

<file path=ppt/tags/tag32.xml><?xml version="1.0" encoding="utf-8"?>
<p:tagLst xmlns:p="http://schemas.openxmlformats.org/presentationml/2006/main">
  <p:tag name="AS_UNIQUEID" val="633"/>
</p:tagLst>
</file>

<file path=ppt/tags/tag33.xml><?xml version="1.0" encoding="utf-8"?>
<p:tagLst xmlns:p="http://schemas.openxmlformats.org/presentationml/2006/main">
  <p:tag name="AS_UNIQUEID" val="634"/>
</p:tagLst>
</file>

<file path=ppt/tags/tag34.xml><?xml version="1.0" encoding="utf-8"?>
<p:tagLst xmlns:p="http://schemas.openxmlformats.org/presentationml/2006/main">
  <p:tag name="AS_UNIQUEID" val="636"/>
</p:tagLst>
</file>

<file path=ppt/tags/tag35.xml><?xml version="1.0" encoding="utf-8"?>
<p:tagLst xmlns:p="http://schemas.openxmlformats.org/presentationml/2006/main">
  <p:tag name="AS_UNIQUEID" val="637"/>
</p:tagLst>
</file>

<file path=ppt/tags/tag36.xml><?xml version="1.0" encoding="utf-8"?>
<p:tagLst xmlns:p="http://schemas.openxmlformats.org/presentationml/2006/main">
  <p:tag name="AS_UNIQUEID" val="638"/>
</p:tagLst>
</file>

<file path=ppt/tags/tag37.xml><?xml version="1.0" encoding="utf-8"?>
<p:tagLst xmlns:p="http://schemas.openxmlformats.org/presentationml/2006/main">
  <p:tag name="AS_UNIQUEID" val="640"/>
</p:tagLst>
</file>

<file path=ppt/tags/tag38.xml><?xml version="1.0" encoding="utf-8"?>
<p:tagLst xmlns:p="http://schemas.openxmlformats.org/presentationml/2006/main">
  <p:tag name="AS_UNIQUEID" val="641"/>
</p:tagLst>
</file>

<file path=ppt/tags/tag39.xml><?xml version="1.0" encoding="utf-8"?>
<p:tagLst xmlns:p="http://schemas.openxmlformats.org/presentationml/2006/main">
  <p:tag name="AS_UNIQUEID" val="642"/>
</p:tagLst>
</file>

<file path=ppt/tags/tag4.xml><?xml version="1.0" encoding="utf-8"?>
<p:tagLst xmlns:p="http://schemas.openxmlformats.org/presentationml/2006/main">
  <p:tag name="AS_UNIQUEID" val="600"/>
</p:tagLst>
</file>

<file path=ppt/tags/tag40.xml><?xml version="1.0" encoding="utf-8"?>
<p:tagLst xmlns:p="http://schemas.openxmlformats.org/presentationml/2006/main">
  <p:tag name="AS_UNIQUEID" val="643"/>
</p:tagLst>
</file>

<file path=ppt/tags/tag41.xml><?xml version="1.0" encoding="utf-8"?>
<p:tagLst xmlns:p="http://schemas.openxmlformats.org/presentationml/2006/main">
  <p:tag name="AS_UNIQUEID" val="644"/>
</p:tagLst>
</file>

<file path=ppt/tags/tag42.xml><?xml version="1.0" encoding="utf-8"?>
<p:tagLst xmlns:p="http://schemas.openxmlformats.org/presentationml/2006/main">
  <p:tag name="AS_UNIQUEID" val="645"/>
</p:tagLst>
</file>

<file path=ppt/tags/tag43.xml><?xml version="1.0" encoding="utf-8"?>
<p:tagLst xmlns:p="http://schemas.openxmlformats.org/presentationml/2006/main">
  <p:tag name="AS_UNIQUEID" val="647"/>
</p:tagLst>
</file>

<file path=ppt/tags/tag44.xml><?xml version="1.0" encoding="utf-8"?>
<p:tagLst xmlns:p="http://schemas.openxmlformats.org/presentationml/2006/main">
  <p:tag name="AS_UNIQUEID" val="648"/>
</p:tagLst>
</file>

<file path=ppt/tags/tag45.xml><?xml version="1.0" encoding="utf-8"?>
<p:tagLst xmlns:p="http://schemas.openxmlformats.org/presentationml/2006/main">
  <p:tag name="AS_UNIQUEID" val="649"/>
</p:tagLst>
</file>

<file path=ppt/tags/tag46.xml><?xml version="1.0" encoding="utf-8"?>
<p:tagLst xmlns:p="http://schemas.openxmlformats.org/presentationml/2006/main">
  <p:tag name="AS_UNIQUEID" val="650"/>
</p:tagLst>
</file>

<file path=ppt/tags/tag47.xml><?xml version="1.0" encoding="utf-8"?>
<p:tagLst xmlns:p="http://schemas.openxmlformats.org/presentationml/2006/main">
  <p:tag name="AS_UNIQUEID" val="651"/>
</p:tagLst>
</file>

<file path=ppt/tags/tag48.xml><?xml version="1.0" encoding="utf-8"?>
<p:tagLst xmlns:p="http://schemas.openxmlformats.org/presentationml/2006/main">
  <p:tag name="AS_UNIQUEID" val="653"/>
</p:tagLst>
</file>

<file path=ppt/tags/tag49.xml><?xml version="1.0" encoding="utf-8"?>
<p:tagLst xmlns:p="http://schemas.openxmlformats.org/presentationml/2006/main">
  <p:tag name="AS_UNIQUEID" val="654"/>
</p:tagLst>
</file>

<file path=ppt/tags/tag5.xml><?xml version="1.0" encoding="utf-8"?>
<p:tagLst xmlns:p="http://schemas.openxmlformats.org/presentationml/2006/main">
  <p:tag name="AS_UNIQUEID" val="601"/>
</p:tagLst>
</file>

<file path=ppt/tags/tag50.xml><?xml version="1.0" encoding="utf-8"?>
<p:tagLst xmlns:p="http://schemas.openxmlformats.org/presentationml/2006/main">
  <p:tag name="AS_UNIQUEID" val="655"/>
</p:tagLst>
</file>

<file path=ppt/tags/tag51.xml><?xml version="1.0" encoding="utf-8"?>
<p:tagLst xmlns:p="http://schemas.openxmlformats.org/presentationml/2006/main">
  <p:tag name="AS_UNIQUEID" val="656"/>
</p:tagLst>
</file>

<file path=ppt/tags/tag52.xml><?xml version="1.0" encoding="utf-8"?>
<p:tagLst xmlns:p="http://schemas.openxmlformats.org/presentationml/2006/main">
  <p:tag name="AS_UNIQUEID" val="658"/>
</p:tagLst>
</file>

<file path=ppt/tags/tag53.xml><?xml version="1.0" encoding="utf-8"?>
<p:tagLst xmlns:p="http://schemas.openxmlformats.org/presentationml/2006/main">
  <p:tag name="AS_UNIQUEID" val="659"/>
</p:tagLst>
</file>

<file path=ppt/tags/tag54.xml><?xml version="1.0" encoding="utf-8"?>
<p:tagLst xmlns:p="http://schemas.openxmlformats.org/presentationml/2006/main">
  <p:tag name="AS_UNIQUEID" val="660"/>
</p:tagLst>
</file>

<file path=ppt/tags/tag55.xml><?xml version="1.0" encoding="utf-8"?>
<p:tagLst xmlns:p="http://schemas.openxmlformats.org/presentationml/2006/main">
  <p:tag name="AS_UNIQUEID" val="661"/>
</p:tagLst>
</file>

<file path=ppt/tags/tag56.xml><?xml version="1.0" encoding="utf-8"?>
<p:tagLst xmlns:p="http://schemas.openxmlformats.org/presentationml/2006/main">
  <p:tag name="AS_UNIQUEID" val="662"/>
</p:tagLst>
</file>

<file path=ppt/tags/tag57.xml><?xml version="1.0" encoding="utf-8"?>
<p:tagLst xmlns:p="http://schemas.openxmlformats.org/presentationml/2006/main">
  <p:tag name="AS_UNIQUEID" val="675"/>
</p:tagLst>
</file>

<file path=ppt/tags/tag58.xml><?xml version="1.0" encoding="utf-8"?>
<p:tagLst xmlns:p="http://schemas.openxmlformats.org/presentationml/2006/main">
  <p:tag name="AS_UNIQUEID" val="676"/>
</p:tagLst>
</file>

<file path=ppt/tags/tag59.xml><?xml version="1.0" encoding="utf-8"?>
<p:tagLst xmlns:p="http://schemas.openxmlformats.org/presentationml/2006/main">
  <p:tag name="AS_UNIQUEID" val="678"/>
</p:tagLst>
</file>

<file path=ppt/tags/tag6.xml><?xml version="1.0" encoding="utf-8"?>
<p:tagLst xmlns:p="http://schemas.openxmlformats.org/presentationml/2006/main">
  <p:tag name="AS_UNIQUEID" val="603"/>
</p:tagLst>
</file>

<file path=ppt/tags/tag60.xml><?xml version="1.0" encoding="utf-8"?>
<p:tagLst xmlns:p="http://schemas.openxmlformats.org/presentationml/2006/main">
  <p:tag name="AS_UNIQUEID" val="671"/>
</p:tagLst>
</file>

<file path=ppt/tags/tag61.xml><?xml version="1.0" encoding="utf-8"?>
<p:tagLst xmlns:p="http://schemas.openxmlformats.org/presentationml/2006/main">
  <p:tag name="AS_UNIQUEID" val="672"/>
</p:tagLst>
</file>

<file path=ppt/tags/tag62.xml><?xml version="1.0" encoding="utf-8"?>
<p:tagLst xmlns:p="http://schemas.openxmlformats.org/presentationml/2006/main">
  <p:tag name="AS_UNIQUEID" val="673"/>
</p:tagLst>
</file>

<file path=ppt/tags/tag63.xml><?xml version="1.0" encoding="utf-8"?>
<p:tagLst xmlns:p="http://schemas.openxmlformats.org/presentationml/2006/main">
  <p:tag name="AS_UNIQUEID" val="680"/>
</p:tagLst>
</file>

<file path=ppt/tags/tag64.xml><?xml version="1.0" encoding="utf-8"?>
<p:tagLst xmlns:p="http://schemas.openxmlformats.org/presentationml/2006/main">
  <p:tag name="AS_UNIQUEID" val="681"/>
</p:tagLst>
</file>

<file path=ppt/tags/tag65.xml><?xml version="1.0" encoding="utf-8"?>
<p:tagLst xmlns:p="http://schemas.openxmlformats.org/presentationml/2006/main">
  <p:tag name="AS_UNIQUEID" val="682"/>
</p:tagLst>
</file>

<file path=ppt/tags/tag66.xml><?xml version="1.0" encoding="utf-8"?>
<p:tagLst xmlns:p="http://schemas.openxmlformats.org/presentationml/2006/main">
  <p:tag name="AS_UNIQUEID" val="683"/>
</p:tagLst>
</file>

<file path=ppt/tags/tag67.xml><?xml version="1.0" encoding="utf-8"?>
<p:tagLst xmlns:p="http://schemas.openxmlformats.org/presentationml/2006/main">
  <p:tag name="AS_UNIQUEID" val="684"/>
</p:tagLst>
</file>

<file path=ppt/tags/tag68.xml><?xml version="1.0" encoding="utf-8"?>
<p:tagLst xmlns:p="http://schemas.openxmlformats.org/presentationml/2006/main">
  <p:tag name="AS_UNIQUEID" val="685"/>
</p:tagLst>
</file>

<file path=ppt/tags/tag69.xml><?xml version="1.0" encoding="utf-8"?>
<p:tagLst xmlns:p="http://schemas.openxmlformats.org/presentationml/2006/main">
  <p:tag name="KSO_WM_UNIT_PLACING_PICTURE_USER_VIEWPORT" val="{&quot;height&quot;:1801,&quot;width&quot;:1796}"/>
</p:tagLst>
</file>

<file path=ppt/tags/tag7.xml><?xml version="1.0" encoding="utf-8"?>
<p:tagLst xmlns:p="http://schemas.openxmlformats.org/presentationml/2006/main">
  <p:tag name="AS_UNIQUEID" val="604"/>
</p:tagLst>
</file>

<file path=ppt/tags/tag70.xml><?xml version="1.0" encoding="utf-8"?>
<p:tagLst xmlns:p="http://schemas.openxmlformats.org/presentationml/2006/main">
  <p:tag name="AS_UNIQUEID" val="690"/>
</p:tagLst>
</file>

<file path=ppt/tags/tag71.xml><?xml version="1.0" encoding="utf-8"?>
<p:tagLst xmlns:p="http://schemas.openxmlformats.org/presentationml/2006/main">
  <p:tag name="AS_UNIQUEID" val="464"/>
</p:tagLst>
</file>

<file path=ppt/tags/tag72.xml><?xml version="1.0" encoding="utf-8"?>
<p:tagLst xmlns:p="http://schemas.openxmlformats.org/presentationml/2006/main">
  <p:tag name="AS_UNIQUEID" val="452"/>
</p:tagLst>
</file>

<file path=ppt/tags/tag73.xml><?xml version="1.0" encoding="utf-8"?>
<p:tagLst xmlns:p="http://schemas.openxmlformats.org/presentationml/2006/main">
  <p:tag name="AS_UNIQUEID" val="696"/>
</p:tagLst>
</file>

<file path=ppt/tags/tag74.xml><?xml version="1.0" encoding="utf-8"?>
<p:tagLst xmlns:p="http://schemas.openxmlformats.org/presentationml/2006/main">
  <p:tag name="AS_UNIQUEID" val="697"/>
</p:tagLst>
</file>

<file path=ppt/tags/tag75.xml><?xml version="1.0" encoding="utf-8"?>
<p:tagLst xmlns:p="http://schemas.openxmlformats.org/presentationml/2006/main">
  <p:tag name="AS_UNIQUEID" val="698"/>
</p:tagLst>
</file>

<file path=ppt/tags/tag76.xml><?xml version="1.0" encoding="utf-8"?>
<p:tagLst xmlns:p="http://schemas.openxmlformats.org/presentationml/2006/main">
  <p:tag name="AS_UNIQUEID" val="699"/>
</p:tagLst>
</file>

<file path=ppt/tags/tag77.xml><?xml version="1.0" encoding="utf-8"?>
<p:tagLst xmlns:p="http://schemas.openxmlformats.org/presentationml/2006/main">
  <p:tag name="AS_UNIQUEID" val="700"/>
</p:tagLst>
</file>

<file path=ppt/tags/tag78.xml><?xml version="1.0" encoding="utf-8"?>
<p:tagLst xmlns:p="http://schemas.openxmlformats.org/presentationml/2006/main">
  <p:tag name="AS_UNIQUEID" val="701"/>
</p:tagLst>
</file>

<file path=ppt/tags/tag79.xml><?xml version="1.0" encoding="utf-8"?>
<p:tagLst xmlns:p="http://schemas.openxmlformats.org/presentationml/2006/main">
  <p:tag name="AS_UNIQUEID" val="702"/>
</p:tagLst>
</file>

<file path=ppt/tags/tag8.xml><?xml version="1.0" encoding="utf-8"?>
<p:tagLst xmlns:p="http://schemas.openxmlformats.org/presentationml/2006/main">
  <p:tag name="AS_UNIQUEID" val="605"/>
</p:tagLst>
</file>

<file path=ppt/tags/tag80.xml><?xml version="1.0" encoding="utf-8"?>
<p:tagLst xmlns:p="http://schemas.openxmlformats.org/presentationml/2006/main">
  <p:tag name="AS_UNIQUEID" val="703"/>
</p:tagLst>
</file>

<file path=ppt/tags/tag81.xml><?xml version="1.0" encoding="utf-8"?>
<p:tagLst xmlns:p="http://schemas.openxmlformats.org/presentationml/2006/main">
  <p:tag name="AS_UNIQUEID" val="704"/>
</p:tagLst>
</file>

<file path=ppt/tags/tag82.xml><?xml version="1.0" encoding="utf-8"?>
<p:tagLst xmlns:p="http://schemas.openxmlformats.org/presentationml/2006/main">
  <p:tag name="AS_UNIQUEID" val="705"/>
</p:tagLst>
</file>

<file path=ppt/tags/tag83.xml><?xml version="1.0" encoding="utf-8"?>
<p:tagLst xmlns:p="http://schemas.openxmlformats.org/presentationml/2006/main">
  <p:tag name="AS_UNIQUEID" val="706"/>
</p:tagLst>
</file>

<file path=ppt/tags/tag84.xml><?xml version="1.0" encoding="utf-8"?>
<p:tagLst xmlns:p="http://schemas.openxmlformats.org/presentationml/2006/main">
  <p:tag name="AS_UNIQUEID" val="692"/>
</p:tagLst>
</file>

<file path=ppt/tags/tag85.xml><?xml version="1.0" encoding="utf-8"?>
<p:tagLst xmlns:p="http://schemas.openxmlformats.org/presentationml/2006/main">
  <p:tag name="AS_UNIQUEID" val="693"/>
</p:tagLst>
</file>

<file path=ppt/tags/tag86.xml><?xml version="1.0" encoding="utf-8"?>
<p:tagLst xmlns:p="http://schemas.openxmlformats.org/presentationml/2006/main">
  <p:tag name="AS_UNIQUEID" val="694"/>
</p:tagLst>
</file>

<file path=ppt/tags/tag87.xml><?xml version="1.0" encoding="utf-8"?>
<p:tagLst xmlns:p="http://schemas.openxmlformats.org/presentationml/2006/main">
  <p:tag name="AS_UNIQUEID" val="712"/>
</p:tagLst>
</file>

<file path=ppt/tags/tag88.xml><?xml version="1.0" encoding="utf-8"?>
<p:tagLst xmlns:p="http://schemas.openxmlformats.org/presentationml/2006/main">
  <p:tag name="AS_UNIQUEID" val="713"/>
</p:tagLst>
</file>

<file path=ppt/tags/tag89.xml><?xml version="1.0" encoding="utf-8"?>
<p:tagLst xmlns:p="http://schemas.openxmlformats.org/presentationml/2006/main">
  <p:tag name="AS_UNIQUEID" val="714"/>
</p:tagLst>
</file>

<file path=ppt/tags/tag9.xml><?xml version="1.0" encoding="utf-8"?>
<p:tagLst xmlns:p="http://schemas.openxmlformats.org/presentationml/2006/main">
  <p:tag name="AS_UNIQUEID" val="606"/>
</p:tagLst>
</file>

<file path=ppt/tags/tag90.xml><?xml version="1.0" encoding="utf-8"?>
<p:tagLst xmlns:p="http://schemas.openxmlformats.org/presentationml/2006/main">
  <p:tag name="AS_UNIQUEID" val="715"/>
</p:tagLst>
</file>

<file path=ppt/tags/tag91.xml><?xml version="1.0" encoding="utf-8"?>
<p:tagLst xmlns:p="http://schemas.openxmlformats.org/presentationml/2006/main">
  <p:tag name="AS_UNIQUEID" val="716"/>
</p:tagLst>
</file>

<file path=ppt/tags/tag92.xml><?xml version="1.0" encoding="utf-8"?>
<p:tagLst xmlns:p="http://schemas.openxmlformats.org/presentationml/2006/main">
  <p:tag name="AS_UNIQUEID" val="717"/>
</p:tagLst>
</file>

<file path=ppt/tags/tag93.xml><?xml version="1.0" encoding="utf-8"?>
<p:tagLst xmlns:p="http://schemas.openxmlformats.org/presentationml/2006/main">
  <p:tag name="KSO_WM_UNIT_PLACING_PICTURE_USER_VIEWPORT" val="{&quot;height&quot;:1801,&quot;width&quot;:1796}"/>
</p:tagLst>
</file>

<file path=ppt/tags/tag94.xml><?xml version="1.0" encoding="utf-8"?>
<p:tagLst xmlns:p="http://schemas.openxmlformats.org/presentationml/2006/main">
  <p:tag name="AS_UNIQUEID" val="708"/>
</p:tagLst>
</file>

<file path=ppt/tags/tag95.xml><?xml version="1.0" encoding="utf-8"?>
<p:tagLst xmlns:p="http://schemas.openxmlformats.org/presentationml/2006/main">
  <p:tag name="AS_UNIQUEID" val="709"/>
</p:tagLst>
</file>

<file path=ppt/tags/tag96.xml><?xml version="1.0" encoding="utf-8"?>
<p:tagLst xmlns:p="http://schemas.openxmlformats.org/presentationml/2006/main">
  <p:tag name="AS_UNIQUEID" val="710"/>
</p:tagLst>
</file>

<file path=ppt/tags/tag97.xml><?xml version="1.0" encoding="utf-8"?>
<p:tagLst xmlns:p="http://schemas.openxmlformats.org/presentationml/2006/main">
  <p:tag name="AS_UNIQUEID" val="719"/>
</p:tagLst>
</file>

<file path=ppt/tags/tag98.xml><?xml version="1.0" encoding="utf-8"?>
<p:tagLst xmlns:p="http://schemas.openxmlformats.org/presentationml/2006/main">
  <p:tag name="AS_UNIQUEID" val="491"/>
</p:tagLst>
</file>

<file path=ppt/tags/tag99.xml><?xml version="1.0" encoding="utf-8"?>
<p:tagLst xmlns:p="http://schemas.openxmlformats.org/presentationml/2006/main">
  <p:tag name="AS_UNIQUEID" val="49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1639</Words>
  <Application>WPS 演示</Application>
  <PresentationFormat/>
  <Paragraphs>224</Paragraphs>
  <Slides>22</Slides>
  <Notes>7</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22</vt:i4>
      </vt:variant>
    </vt:vector>
  </HeadingPairs>
  <TitlesOfParts>
    <vt:vector size="36" baseType="lpstr">
      <vt:lpstr>Arial</vt:lpstr>
      <vt:lpstr>宋体</vt:lpstr>
      <vt:lpstr>Wingdings</vt:lpstr>
      <vt:lpstr>微软雅黑</vt:lpstr>
      <vt:lpstr>方正姚体</vt:lpstr>
      <vt:lpstr>黑体</vt:lpstr>
      <vt:lpstr>Times New Roman</vt:lpstr>
      <vt:lpstr>Calibri</vt:lpstr>
      <vt:lpstr>Arial Unicode MS</vt:lpstr>
      <vt:lpstr>Calibri Light</vt:lpstr>
      <vt:lpstr>等线</vt:lpstr>
      <vt:lpstr>等线</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瓜虫</cp:lastModifiedBy>
  <cp:revision>4</cp:revision>
  <cp:lastPrinted>2022-01-17T19:05:00Z</cp:lastPrinted>
  <dcterms:created xsi:type="dcterms:W3CDTF">2022-01-17T19:05:00Z</dcterms:created>
  <dcterms:modified xsi:type="dcterms:W3CDTF">2022-03-30T14:56:31Z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AFDD90A226B8490D9415735D025DF200</vt:lpwstr>
  </property>
  <property fmtid="{D5CDD505-2E9C-101B-9397-08002B2CF9AE}" pid="7" name="KSOProductBuildVer">
    <vt:lpwstr>2052-11.1.0.11369</vt:lpwstr>
  </property>
</Properties>
</file>