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21"/>
  </p:notesMasterIdLst>
  <p:sldIdLst>
    <p:sldId id="256" r:id="rId6"/>
    <p:sldId id="267" r:id="rId7"/>
    <p:sldId id="259" r:id="rId8"/>
    <p:sldId id="265" r:id="rId9"/>
    <p:sldId id="289" r:id="rId10"/>
    <p:sldId id="327" r:id="rId11"/>
    <p:sldId id="308" r:id="rId12"/>
    <p:sldId id="309" r:id="rId13"/>
    <p:sldId id="311" r:id="rId14"/>
    <p:sldId id="275" r:id="rId15"/>
    <p:sldId id="276" r:id="rId16"/>
    <p:sldId id="316" r:id="rId17"/>
    <p:sldId id="315" r:id="rId18"/>
    <p:sldId id="319" r:id="rId19"/>
    <p:sldId id="328" r:id="rId20"/>
  </p:sldIdLst>
  <p:sldSz cx="12192000" cy="6858000"/>
  <p:notesSz cx="6858000" cy="9144000"/>
  <p:embeddedFontLs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微软雅黑" panose="020B0503020204020204" charset="-122"/>
      <p:regular r:id="rId29"/>
    </p:embeddedFont>
    <p:embeddedFont>
      <p:font typeface="Aharoni" panose="02010803020104030203" charset="0"/>
      <p:bold r:id="rId30"/>
    </p:embeddedFont>
    <p:embeddedFont>
      <p:font typeface="华文仿宋" panose="02010600040101010101" charset="-122"/>
      <p:regular r:id="rId31"/>
    </p:embeddedFont>
    <p:embeddedFont>
      <p:font typeface="华文行楷" panose="02010800040101010101" pitchFamily="2" charset="-122"/>
      <p:regular r:id="rId32"/>
    </p:embeddedFont>
    <p:embeddedFont>
      <p:font typeface="黑体" panose="02010609060101010101" pitchFamily="49" charset="-122"/>
      <p:regular r:id="rId33"/>
    </p:embeddedFont>
    <p:embeddedFont>
      <p:font typeface="Aharoni" panose="02010803020104030203" pitchFamily="2" charset="-79"/>
      <p:bold r:id="rId34"/>
    </p:embeddedFont>
    <p:embeddedFont>
      <p:font typeface="Calibri Light" panose="020F0302020204030204" charset="0"/>
      <p:regular r:id="rId35"/>
      <p:italic r:id="rId36"/>
    </p:embeddedFont>
    <p:embeddedFont>
      <p:font typeface="Malgun Gothic" panose="020B0503020000020004" charset="-127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546" y="108"/>
      </p:cViewPr>
      <p:guideLst>
        <p:guide orient="horz" pos="2194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4.xml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Dell/AppData/Roaming/JisuOffice/ETemp/18356_17821672/fImage130628311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130628312846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pic>
        <p:nvPicPr>
          <p:cNvPr id="9" name="图片 8" descr="C:/Users/Dell/AppData/Roaming/JisuOffice/ETemp/18356_17821672/fImage4649931363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4555490"/>
            <a:ext cx="1881505" cy="1513840"/>
          </a:xfrm>
          <a:prstGeom prst="rect">
            <a:avLst/>
          </a:prstGeom>
          <a:noFill/>
        </p:spPr>
      </p:pic>
      <p:cxnSp>
        <p:nvCxnSpPr>
          <p:cNvPr id="10" name="形状 9"/>
          <p:cNvCxnSpPr/>
          <p:nvPr/>
        </p:nvCxnSpPr>
        <p:spPr>
          <a:xfrm>
            <a:off x="5917565" y="3296285"/>
            <a:ext cx="349250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 0"/>
          <p:cNvSpPr txBox="1">
            <a:spLocks noGrp="1"/>
          </p:cNvSpPr>
          <p:nvPr>
            <p:ph type="ctrTitle" hasCustomPrompt="1"/>
          </p:nvPr>
        </p:nvSpPr>
        <p:spPr>
          <a:xfrm>
            <a:off x="1810385" y="1600835"/>
            <a:ext cx="8571230" cy="1634490"/>
          </a:xfrm>
          <a:prstGeom prst="rect">
            <a:avLst/>
          </a:prstGeom>
        </p:spPr>
        <p:txBody>
          <a:bodyPr vert="horz" wrap="square" lIns="90170" tIns="46990" rIns="90170" bIns="46990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subTitle" idx="1" hasCustomPrompt="1"/>
          </p:nvPr>
        </p:nvSpPr>
        <p:spPr>
          <a:xfrm>
            <a:off x="2929255" y="3329940"/>
            <a:ext cx="6673215" cy="61531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17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18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0" name="图片 9" descr="C:/Users/Dell/AppData/Roaming/JisuOffice/ETemp/18356_17821672/fImage43662315650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1" name="图片 10" descr="C:/Users/Dell/AppData/Roaming/JisuOffice/ETemp/18356_17821672/fImage40113316916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/>
              <a:buChar char="•"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  <a:p>
            <a:pPr marL="6858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/>
              <a:buChar char="•"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/>
              <a:buChar char="•"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/>
              <a:buChar char="•"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/>
              <a:buChar char="•"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20F77-B9A0-41C5-862A-B4B631284C64}" type="datetime1"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20F77-B9A0-41C5-862A-B4B631284C64}" type="slidenum">
              <a:rPr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Dell/AppData/Roaming/JisuOffice/ETemp/18356_17821672/fImage4649932357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65" y="4555490"/>
            <a:ext cx="1881505" cy="1513840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13062832414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13062832593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  <p:sp>
        <p:nvSpPr>
          <p:cNvPr id="2" name="Rect 0"/>
          <p:cNvSpPr txBox="1">
            <a:spLocks noGrp="1"/>
          </p:cNvSpPr>
          <p:nvPr>
            <p:ph type="title" idx="1" hasCustomPrompt="1"/>
          </p:nvPr>
        </p:nvSpPr>
        <p:spPr>
          <a:xfrm>
            <a:off x="2939415" y="2172335"/>
            <a:ext cx="6509385" cy="1153160"/>
          </a:xfrm>
          <a:prstGeom prst="rect">
            <a:avLst/>
          </a:prstGeom>
          <a:noFill/>
        </p:spPr>
        <p:txBody>
          <a:bodyPr vert="horz" wrap="square" lIns="90170" tIns="46990" rIns="90170" bIns="46990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idx="2"/>
          </p:nvPr>
        </p:nvSpPr>
        <p:spPr>
          <a:xfrm>
            <a:off x="2939415" y="3441700"/>
            <a:ext cx="6509385" cy="696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1" name="图片 10" descr="C:/Users/Dell/AppData/Roaming/JisuOffice/ETemp/18356_17821672/fImage43662326696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2" name="图片 11" descr="C:/Users/Dell/AppData/Roaming/JisuOffice/ETemp/18356_17821672/fImage4011332744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idx="1" hasCustomPrompt="1"/>
          </p:nvPr>
        </p:nvSpPr>
        <p:spPr>
          <a:xfrm>
            <a:off x="66992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•	•	•	•	</a:t>
            </a:r>
            <a:endParaRPr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idx="2" hasCustomPrompt="1"/>
          </p:nvPr>
        </p:nvSpPr>
        <p:spPr>
          <a:xfrm>
            <a:off x="623887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2" name="图片 11" descr="C:/Users/Dell/AppData/Roaming/JisuOffice/ETemp/18356_17821672/fImage43662329570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3" name="图片 12" descr="C:/Users/Dell/AppData/Roaming/JisuOffice/ETemp/18356_17821672/fImage4011333081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669925" y="952500"/>
            <a:ext cx="5283835" cy="38163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单击此处编辑文本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idx="2" hasCustomPrompt="1"/>
          </p:nvPr>
        </p:nvSpPr>
        <p:spPr>
          <a:xfrm>
            <a:off x="669925" y="1406525"/>
            <a:ext cx="5283835" cy="4935220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•	•	•	•	</a:t>
            </a:r>
            <a:endParaRPr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body" idx="3" hasCustomPrompt="1"/>
          </p:nvPr>
        </p:nvSpPr>
        <p:spPr>
          <a:xfrm>
            <a:off x="6235700" y="952500"/>
            <a:ext cx="5283835" cy="38163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单击此处编辑文本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idx="4" hasCustomPrompt="1"/>
          </p:nvPr>
        </p:nvSpPr>
        <p:spPr>
          <a:xfrm>
            <a:off x="6235700" y="1406525"/>
            <a:ext cx="5283835" cy="4935220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•	•	•	•	</a:t>
            </a:r>
            <a:endParaRPr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8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9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6" name="图片 5" descr="C:/Users/Dell/AppData/Roaming/JisuOffice/ETemp/18356_17821672/fImage67814332328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20620" cy="2306955"/>
            </a:xfrm>
            <a:prstGeom prst="rect">
              <a:avLst/>
            </a:prstGeom>
            <a:noFill/>
          </p:spPr>
        </p:pic>
        <p:pic>
          <p:nvPicPr>
            <p:cNvPr id="7" name="图片 6" descr="C:/Users/Dell/AppData/Roaming/JisuOffice/ETemp/18356_17821672/fImage6781433368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72015" y="4551680"/>
              <a:ext cx="2420620" cy="230695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	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
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pic" idx="1"/>
          </p:nvPr>
        </p:nvSpPr>
        <p:spPr>
          <a:xfrm>
            <a:off x="669925" y="952500"/>
            <a:ext cx="5283835" cy="538924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Rect 0"/>
          <p:cNvSpPr txBox="1">
            <a:spLocks noGrp="1"/>
          </p:cNvSpPr>
          <p:nvPr>
            <p:ph type="body" idx="2" hasCustomPrompt="1"/>
          </p:nvPr>
        </p:nvSpPr>
        <p:spPr>
          <a:xfrm>
            <a:off x="623887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endParaRPr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 orient="vert"/>
          </p:nvPr>
        </p:nvSpPr>
        <p:spPr>
          <a:xfrm>
            <a:off x="10570845" y="952500"/>
            <a:ext cx="951865" cy="5389245"/>
          </a:xfrm>
          <a:prstGeom prst="rect">
            <a:avLst/>
          </a:prstGeom>
        </p:spPr>
        <p:txBody>
          <a:bodyPr vert="eaVert" wrap="square" lIns="101600" tIns="38100" rIns="76200" bIns="38100" anchor="ctr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669925" y="952500"/>
            <a:ext cx="9828530" cy="5389245"/>
          </a:xfrm>
          <a:prstGeom prst="rect">
            <a:avLst/>
          </a:prstGeom>
        </p:spPr>
        <p:txBody>
          <a:bodyPr vert="eaVert" wrap="square" lIns="101600" tIns="0" rIns="82550" bIns="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Dell/AppData/Roaming/JisuOffice/ETemp/18356_17821672/fImage9519733799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0050" cy="2800985"/>
          </a:xfrm>
          <a:prstGeom prst="rect">
            <a:avLst/>
          </a:prstGeom>
          <a:noFill/>
        </p:spPr>
      </p:pic>
      <p:sp>
        <p:nvSpPr>
          <p:cNvPr id="3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 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Dell/AppData/Roaming/JisuOffice/ETemp/18356_17821672/fImage1306283384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13062833929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4649934019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4555490"/>
            <a:ext cx="1881505" cy="1513840"/>
          </a:xfrm>
          <a:prstGeom prst="rect">
            <a:avLst/>
          </a:prstGeom>
          <a:noFill/>
        </p:spPr>
      </p:pic>
      <p:cxnSp>
        <p:nvCxnSpPr>
          <p:cNvPr id="9" name="形状 8"/>
          <p:cNvCxnSpPr/>
          <p:nvPr/>
        </p:nvCxnSpPr>
        <p:spPr>
          <a:xfrm>
            <a:off x="5917565" y="3611880"/>
            <a:ext cx="349250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2440305" y="2222500"/>
            <a:ext cx="7487285" cy="131381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  <p:sp>
        <p:nvSpPr>
          <p:cNvPr id="13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2440305" y="3675380"/>
            <a:ext cx="7487285" cy="66611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单击此处编辑副标题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Dell/AppData/Roaming/JisuOffice/ETemp/18356_17821672/fImage4366234348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170" cy="1779905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4011334454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540" y="5166360"/>
            <a:ext cx="1776095" cy="1692275"/>
          </a:xfrm>
          <a:prstGeom prst="rect">
            <a:avLst/>
          </a:prstGeom>
          <a:noFill/>
        </p:spPr>
      </p:pic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!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"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形状 7"/>
          <p:cNvSpPr/>
          <p:nvPr/>
        </p:nvSpPr>
        <p:spPr>
          <a:xfrm>
            <a:off x="292735" y="304165"/>
            <a:ext cx="11607165" cy="6250305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 descr="C:/Users/Dell/AppData/Roaming/JisuOffice/ETemp/18356_17821672/fImage4366234723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170" cy="1779905"/>
          </a:xfrm>
          <a:prstGeom prst="rect">
            <a:avLst/>
          </a:prstGeom>
          <a:noFill/>
        </p:spPr>
      </p:pic>
      <p:pic>
        <p:nvPicPr>
          <p:cNvPr id="10" name="图片 9" descr="C:/Users/Dell/AppData/Roaming/JisuOffice/ETemp/18356_17821672/fImage4011334846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540" y="5166360"/>
            <a:ext cx="1776095" cy="1692275"/>
          </a:xfrm>
          <a:prstGeom prst="rect">
            <a:avLst/>
          </a:prstGeom>
          <a:noFill/>
        </p:spPr>
      </p:pic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1281430" y="1249045"/>
            <a:ext cx="9627235" cy="72453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1281430" y="2163445"/>
            <a:ext cx="9627235" cy="344614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#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$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/Users/Dell/AppData/Roaming/JisuOffice/ETemp/18356_17821672/fImage3095735039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8" name="形状 7"/>
          <p:cNvSpPr/>
          <p:nvPr/>
        </p:nvSpPr>
        <p:spPr>
          <a:xfrm>
            <a:off x="0" y="0"/>
            <a:ext cx="4824095" cy="68586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582930" y="770255"/>
            <a:ext cx="3960495" cy="882650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%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&amp;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586740" y="1764030"/>
            <a:ext cx="3957319" cy="409384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5100955" y="769620"/>
            <a:ext cx="6480810" cy="508825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/Users/Dell/AppData/Roaming/JisuOffice/ETemp/18356_17821672/fImage309573531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10" name="形状 9"/>
          <p:cNvSpPr/>
          <p:nvPr/>
        </p:nvSpPr>
        <p:spPr>
          <a:xfrm>
            <a:off x="0" y="0"/>
            <a:ext cx="12192635" cy="266446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12140" y="781050"/>
            <a:ext cx="10977245" cy="62674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'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(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612140" y="1659890"/>
            <a:ext cx="10976610" cy="82867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just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612775" y="2807970"/>
            <a:ext cx="10966450" cy="343154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Dell/AppData/Roaming/JisuOffice/ETemp/18356_17821672/fImage3095735629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525270" cy="1453515"/>
          </a:xfrm>
          <a:prstGeom prst="rect">
            <a:avLst/>
          </a:prstGeom>
          <a:noFill/>
        </p:spPr>
      </p:pic>
      <p:sp>
        <p:nvSpPr>
          <p:cNvPr id="8" name="形状 7"/>
          <p:cNvSpPr/>
          <p:nvPr/>
        </p:nvSpPr>
        <p:spPr>
          <a:xfrm>
            <a:off x="0" y="5029200"/>
            <a:ext cx="12192635" cy="18294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04520" y="669290"/>
            <a:ext cx="10977245" cy="56578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)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*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604520" y="1681480"/>
            <a:ext cx="10991215" cy="321183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type="body" idx="2" hasCustomPrompt="1"/>
          </p:nvPr>
        </p:nvSpPr>
        <p:spPr>
          <a:xfrm>
            <a:off x="593725" y="5180330"/>
            <a:ext cx="11002010" cy="101219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/Users/Dell/AppData/Roaming/JisuOffice/ETemp/18356_17821672/fImage3095735923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10" name="形状 9"/>
          <p:cNvSpPr/>
          <p:nvPr/>
        </p:nvSpPr>
        <p:spPr>
          <a:xfrm>
            <a:off x="0" y="0"/>
            <a:ext cx="12192635" cy="9150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579755" y="237490"/>
            <a:ext cx="11038205" cy="442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单击此处编辑母版标题样式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+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,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579755" y="1663065"/>
            <a:ext cx="5342890" cy="289496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6242685" y="1663065"/>
            <a:ext cx="5368290" cy="289496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第二级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ctr" defTabSz="914400" eaLnBrk="1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第三级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ctr" defTabSz="914400" eaLnBrk="1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第四级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第五级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 0"/>
          <p:cNvSpPr txBox="1">
            <a:spLocks noGrp="1"/>
          </p:cNvSpPr>
          <p:nvPr>
            <p:ph type="body" idx="3" hasCustomPrompt="1"/>
          </p:nvPr>
        </p:nvSpPr>
        <p:spPr>
          <a:xfrm>
            <a:off x="572135" y="4817110"/>
            <a:ext cx="5342890" cy="78168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 0"/>
          <p:cNvSpPr txBox="1">
            <a:spLocks noGrp="1"/>
          </p:cNvSpPr>
          <p:nvPr>
            <p:ph type="body" idx="4" hasCustomPrompt="1"/>
          </p:nvPr>
        </p:nvSpPr>
        <p:spPr>
          <a:xfrm>
            <a:off x="6253480" y="4813300"/>
            <a:ext cx="5368290" cy="78168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形状 9"/>
          <p:cNvSpPr/>
          <p:nvPr/>
        </p:nvSpPr>
        <p:spPr>
          <a:xfrm>
            <a:off x="0" y="959484"/>
            <a:ext cx="12192635" cy="49403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1522730" y="1339215"/>
            <a:ext cx="9144635" cy="2387600"/>
          </a:xfrm>
          <a:prstGeom prst="rect">
            <a:avLst/>
          </a:prstGeom>
        </p:spPr>
        <p:txBody>
          <a:bodyPr vert="horz" wrap="square" lIns="90170" tIns="46990" rIns="90170" bIns="46990" anchor="b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单击此处编辑标题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-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.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1522730" y="3862705"/>
            <a:ext cx="9144635" cy="165671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C:/Users/Dell/AppData/Roaming/JisuOffice/ETemp/18356_17821672/fImage10662136374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885" cy="2995930"/>
          </a:xfrm>
          <a:prstGeom prst="rect">
            <a:avLst/>
          </a:prstGeom>
          <a:noFill/>
        </p:spPr>
      </p:pic>
      <p:pic>
        <p:nvPicPr>
          <p:cNvPr id="11" name="图片 10" descr="C:/Users/Dell/AppData/Roaming/JisuOffice/ETemp/18356_17821672/fImage10662136487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48750" y="3862705"/>
            <a:ext cx="3143885" cy="29959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Dell/AppData/Roaming/JisuOffice/ETemp/18356_17821672/fImage1306284849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13062848598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pic>
        <p:nvPicPr>
          <p:cNvPr id="9" name="图片 8" descr="C:/Users/Dell/AppData/Roaming/JisuOffice/ETemp/18356_17821672/fImage4649948654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4555490"/>
            <a:ext cx="1881505" cy="1513840"/>
          </a:xfrm>
          <a:prstGeom prst="rect">
            <a:avLst/>
          </a:prstGeom>
          <a:noFill/>
        </p:spPr>
      </p:pic>
      <p:cxnSp>
        <p:nvCxnSpPr>
          <p:cNvPr id="10" name="形状 9"/>
          <p:cNvCxnSpPr/>
          <p:nvPr/>
        </p:nvCxnSpPr>
        <p:spPr>
          <a:xfrm>
            <a:off x="5917565" y="3296285"/>
            <a:ext cx="349250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 0"/>
          <p:cNvSpPr txBox="1">
            <a:spLocks noGrp="1"/>
          </p:cNvSpPr>
          <p:nvPr>
            <p:ph type="ctrTitle" hasCustomPrompt="1"/>
          </p:nvPr>
        </p:nvSpPr>
        <p:spPr>
          <a:xfrm>
            <a:off x="1810385" y="1600835"/>
            <a:ext cx="8571230" cy="1634490"/>
          </a:xfrm>
          <a:prstGeom prst="rect">
            <a:avLst/>
          </a:prstGeom>
        </p:spPr>
        <p:txBody>
          <a:bodyPr vert="horz" wrap="square" lIns="90170" tIns="46990" rIns="90170" bIns="4699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/>
              <a:t>单击此处编辑标题</a:t>
            </a:r>
            <a:endParaRPr lang="zh-CN" altLang="en-US" sz="1200"/>
          </a:p>
        </p:txBody>
      </p:sp>
      <p:sp>
        <p:nvSpPr>
          <p:cNvPr id="3" name="Rect 0"/>
          <p:cNvSpPr txBox="1">
            <a:spLocks noGrp="1"/>
          </p:cNvSpPr>
          <p:nvPr>
            <p:ph type="subTitle" idx="1" hasCustomPrompt="1"/>
          </p:nvPr>
        </p:nvSpPr>
        <p:spPr>
          <a:xfrm>
            <a:off x="2929255" y="3329940"/>
            <a:ext cx="6673215" cy="61531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17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18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0" name="图片 9" descr="C:/Users/Dell/AppData/Roaming/JisuOffice/ETemp/18356_17821672/fImage43662488172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1" name="图片 10" descr="C:/Users/Dell/AppData/Roaming/JisuOffice/ETemp/18356_17821672/fImage40113489477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pPr marL="228600" indent="-228600" defTabSz="5080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685800" indent="-228600" defTabSz="5080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defTabSz="5080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defTabSz="5080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defTabSz="5080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20F77-B9A0-41C5-862A-B4B631284C64}" type="datetime1"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320F77-B9A0-41C5-862A-B4B631284C64}" type="slidenum">
              <a:rPr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Dell/AppData/Roaming/JisuOffice/ETemp/18356_17821672/fImage4649949615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65" y="4555490"/>
            <a:ext cx="1881505" cy="1513840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13062849718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13062849899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  <p:sp>
        <p:nvSpPr>
          <p:cNvPr id="2" name="Rect 0"/>
          <p:cNvSpPr txBox="1">
            <a:spLocks noGrp="1"/>
          </p:cNvSpPr>
          <p:nvPr>
            <p:ph type="title" idx="1" hasCustomPrompt="1"/>
          </p:nvPr>
        </p:nvSpPr>
        <p:spPr>
          <a:xfrm>
            <a:off x="2939415" y="2172335"/>
            <a:ext cx="6509385" cy="1153160"/>
          </a:xfrm>
          <a:prstGeom prst="rect">
            <a:avLst/>
          </a:prstGeom>
          <a:noFill/>
        </p:spPr>
        <p:txBody>
          <a:bodyPr vert="horz" wrap="square" lIns="90170" tIns="46990" rIns="90170" bIns="4699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0" i="0" strike="noStrike" cap="none">
                <a:ln w="9525" cap="flat" cmpd="sng">
                  <a:noFill/>
                </a:ln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单击此处编辑标题</a:t>
            </a:r>
            <a:endParaRPr sz="1800" b="0" i="0" strike="noStrike" cap="none">
              <a:ln w="9525" cap="flat" cmpd="sng">
                <a:noFill/>
              </a:ln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idx="2"/>
          </p:nvPr>
        </p:nvSpPr>
        <p:spPr>
          <a:xfrm>
            <a:off x="2939415" y="3441700"/>
            <a:ext cx="6509385" cy="696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单击此处编辑母版文本样式</a:t>
            </a:r>
            <a:endParaRPr sz="18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1" name="图片 10" descr="C:/Users/Dell/AppData/Roaming/JisuOffice/ETemp/18356_17821672/fImage43662499566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2" name="图片 11" descr="C:/Users/Dell/AppData/Roaming/JisuOffice/ETemp/18356_17821672/fImage40113500629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Arial" panose="020B0604020202020204"/>
              </a:rPr>
              <a:t>单击此处编辑母版标题样式</a:t>
            </a:r>
            <a:endParaRPr sz="2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idx="1" hasCustomPrompt="1"/>
          </p:nvPr>
        </p:nvSpPr>
        <p:spPr>
          <a:xfrm>
            <a:off x="66992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2000">
                <a:solidFill>
                  <a:schemeClr val="tx1"/>
                </a:solidFill>
                <a:latin typeface="Arial" panose="020B0604020202020204"/>
              </a:rPr>
              <a:t>•	•	•	•	•	</a:t>
            </a:r>
            <a:endParaRPr sz="20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idx="2" hasCustomPrompt="1"/>
          </p:nvPr>
        </p:nvSpPr>
        <p:spPr>
          <a:xfrm>
            <a:off x="623887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12" name="图片 11" descr="C:/Users/Dell/AppData/Roaming/JisuOffice/ETemp/18356_17821672/fImage43662502703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8170" cy="1779905"/>
            </a:xfrm>
            <a:prstGeom prst="rect">
              <a:avLst/>
            </a:prstGeom>
            <a:noFill/>
          </p:spPr>
        </p:pic>
        <p:pic>
          <p:nvPicPr>
            <p:cNvPr id="13" name="图片 12" descr="C:/Users/Dell/AppData/Roaming/JisuOffice/ETemp/18356_17821672/fImage40113503989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416540" y="5166360"/>
              <a:ext cx="1776095" cy="169227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Arial" panose="020B0604020202020204"/>
              </a:rPr>
              <a:t>单击此处编辑母版标题样式</a:t>
            </a:r>
            <a:endParaRPr sz="2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669925" y="952500"/>
            <a:ext cx="5283835" cy="38163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单击此处编辑文本</a:t>
            </a:r>
            <a:endParaRPr sz="18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idx="2" hasCustomPrompt="1"/>
          </p:nvPr>
        </p:nvSpPr>
        <p:spPr>
          <a:xfrm>
            <a:off x="669925" y="1406525"/>
            <a:ext cx="5283835" cy="4935220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2000">
                <a:solidFill>
                  <a:schemeClr val="tx1"/>
                </a:solidFill>
                <a:latin typeface="Arial" panose="020B0604020202020204"/>
              </a:rPr>
              <a:t>•	•	•	•	•	</a:t>
            </a:r>
            <a:endParaRPr sz="20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body" idx="3" hasCustomPrompt="1"/>
          </p:nvPr>
        </p:nvSpPr>
        <p:spPr>
          <a:xfrm>
            <a:off x="6235700" y="952500"/>
            <a:ext cx="5283835" cy="38163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单击此处编辑文本</a:t>
            </a:r>
            <a:endParaRPr sz="18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idx="4" hasCustomPrompt="1"/>
          </p:nvPr>
        </p:nvSpPr>
        <p:spPr>
          <a:xfrm>
            <a:off x="6235700" y="1406525"/>
            <a:ext cx="5283835" cy="4935220"/>
          </a:xfrm>
          <a:prstGeom prst="rect">
            <a:avLst/>
          </a:prstGeom>
        </p:spPr>
        <p:txBody>
          <a:bodyPr vert="horz" wrap="square" lIns="101600" tIns="0" rIns="82550" bIns="0" anchor="t">
            <a:noAutofit/>
          </a:bodyPr>
          <a:lstStyle/>
          <a:p>
            <a:r>
              <a:rPr sz="2000">
                <a:solidFill>
                  <a:schemeClr val="tx1"/>
                </a:solidFill>
                <a:latin typeface="Arial" panose="020B0604020202020204"/>
              </a:rPr>
              <a:t>•	•	•	•	•	</a:t>
            </a:r>
            <a:endParaRPr sz="20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8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9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635" cy="6858635"/>
            <a:chOff x="0" y="0"/>
            <a:chExt cx="12192635" cy="6858635"/>
          </a:xfrm>
        </p:grpSpPr>
        <p:pic>
          <p:nvPicPr>
            <p:cNvPr id="6" name="图片 5" descr="C:/Users/Dell/AppData/Roaming/JisuOffice/ETemp/18356_17821672/fImage67814505870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20620" cy="2306955"/>
            </a:xfrm>
            <a:prstGeom prst="rect">
              <a:avLst/>
            </a:prstGeom>
            <a:noFill/>
          </p:spPr>
        </p:pic>
        <p:pic>
          <p:nvPicPr>
            <p:cNvPr id="7" name="图片 6" descr="C:/Users/Dell/AppData/Roaming/JisuOffice/ETemp/18356_17821672/fImage67814506381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72015" y="4551680"/>
              <a:ext cx="2420620" cy="2306955"/>
            </a:xfrm>
            <a:prstGeom prst="rect">
              <a:avLst/>
            </a:prstGeom>
            <a:noFill/>
          </p:spPr>
        </p:pic>
      </p:grp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Arial" panose="020B0604020202020204"/>
              </a:rPr>
              <a:t>单击此处编辑母版标题样式</a:t>
            </a:r>
            <a:endParaRPr sz="2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	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
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Arial" panose="020B0604020202020204"/>
              </a:rPr>
              <a:t>单击此处编辑母版标题样式</a:t>
            </a:r>
            <a:endParaRPr sz="2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pic" idx="1"/>
          </p:nvPr>
        </p:nvSpPr>
        <p:spPr>
          <a:xfrm>
            <a:off x="669925" y="952500"/>
            <a:ext cx="5283835" cy="538924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Rect 0"/>
          <p:cNvSpPr txBox="1">
            <a:spLocks noGrp="1"/>
          </p:cNvSpPr>
          <p:nvPr>
            <p:ph type="body" idx="2" hasCustomPrompt="1"/>
          </p:nvPr>
        </p:nvSpPr>
        <p:spPr>
          <a:xfrm>
            <a:off x="6238875" y="952500"/>
            <a:ext cx="528383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endParaRPr sz="20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 orient="vert"/>
          </p:nvPr>
        </p:nvSpPr>
        <p:spPr>
          <a:xfrm>
            <a:off x="10570845" y="952500"/>
            <a:ext cx="951865" cy="5389245"/>
          </a:xfrm>
          <a:prstGeom prst="rect">
            <a:avLst/>
          </a:prstGeom>
        </p:spPr>
        <p:txBody>
          <a:bodyPr vert="eaVert" wrap="square" lIns="101600" tIns="38100" rIns="76200" bIns="3810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Arial" panose="020B0604020202020204"/>
              </a:rPr>
              <a:t>单击此处编辑母版标题样式</a:t>
            </a:r>
            <a:endParaRPr sz="2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669925" y="952500"/>
            <a:ext cx="9828530" cy="5389245"/>
          </a:xfrm>
          <a:prstGeom prst="rect">
            <a:avLst/>
          </a:prstGeom>
        </p:spPr>
        <p:txBody>
          <a:bodyPr vert="eaVert" wrap="square" lIns="101600" tIns="0" rIns="82550" bIns="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4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Dell/AppData/Roaming/JisuOffice/ETemp/18356_17821672/fImage9519751013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0050" cy="2800985"/>
          </a:xfrm>
          <a:prstGeom prst="rect">
            <a:avLst/>
          </a:prstGeom>
          <a:noFill/>
        </p:spPr>
      </p:pic>
      <p:sp>
        <p:nvSpPr>
          <p:cNvPr id="3" name="Rect 0"/>
          <p:cNvSpPr txBox="1">
            <a:spLocks noGrp="1"/>
          </p:cNvSpPr>
          <p:nvPr>
            <p:ph type="dt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0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 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Dell/AppData/Roaming/JisuOffice/ETemp/18356_17821672/fImage1306285113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180" cy="3429635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130628512767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3455" y="3429000"/>
            <a:ext cx="3599180" cy="3429635"/>
          </a:xfrm>
          <a:prstGeom prst="rect">
            <a:avLst/>
          </a:prstGeom>
          <a:noFill/>
        </p:spPr>
      </p:pic>
      <p:pic>
        <p:nvPicPr>
          <p:cNvPr id="8" name="图片 7" descr="C:/Users/Dell/AppData/Roaming/JisuOffice/ETemp/18356_17821672/fImage4649951346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4555490"/>
            <a:ext cx="1881505" cy="1513840"/>
          </a:xfrm>
          <a:prstGeom prst="rect">
            <a:avLst/>
          </a:prstGeom>
          <a:noFill/>
        </p:spPr>
      </p:pic>
      <p:cxnSp>
        <p:nvCxnSpPr>
          <p:cNvPr id="9" name="形状 8"/>
          <p:cNvCxnSpPr/>
          <p:nvPr/>
        </p:nvCxnSpPr>
        <p:spPr>
          <a:xfrm>
            <a:off x="5917565" y="3611880"/>
            <a:ext cx="349250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2440305" y="2222500"/>
            <a:ext cx="7487285" cy="131381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 i="0">
                <a:solidFill>
                  <a:srgbClr val="00264D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编辑标题</a:t>
            </a:r>
            <a:endParaRPr lang="zh-CN" sz="2400" b="1" i="0">
              <a:solidFill>
                <a:srgbClr val="00264D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endParaRPr lang="zh-CN" altLang="en-US" sz="2400"/>
          </a:p>
        </p:txBody>
      </p:sp>
      <p:sp>
        <p:nvSpPr>
          <p:cNvPr id="13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2440305" y="3675380"/>
            <a:ext cx="7487285" cy="66611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/>
              <a:t>单击此处编辑副标题</a:t>
            </a:r>
            <a:endParaRPr lang="zh-CN" altLang="en-US" sz="4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Dell/AppData/Roaming/JisuOffice/ETemp/18356_17821672/fImage4366251651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170" cy="1779905"/>
          </a:xfrm>
          <a:prstGeom prst="rect">
            <a:avLst/>
          </a:prstGeom>
          <a:noFill/>
        </p:spPr>
      </p:pic>
      <p:pic>
        <p:nvPicPr>
          <p:cNvPr id="7" name="图片 6" descr="C:/Users/Dell/AppData/Roaming/JisuOffice/ETemp/18356_17821672/fImage4011351777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540" y="5166360"/>
            <a:ext cx="1776095" cy="1692275"/>
          </a:xfrm>
          <a:prstGeom prst="rect">
            <a:avLst/>
          </a:prstGeom>
          <a:noFill/>
        </p:spPr>
      </p:pic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/>
              <a:t>单击此处编辑母版标题样式</a:t>
            </a:r>
            <a:endParaRPr lang="zh-CN" altLang="en-US" sz="4400"/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!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"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形状 7"/>
          <p:cNvSpPr/>
          <p:nvPr/>
        </p:nvSpPr>
        <p:spPr>
          <a:xfrm>
            <a:off x="292735" y="304165"/>
            <a:ext cx="11607165" cy="6250305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pic>
        <p:nvPicPr>
          <p:cNvPr id="9" name="图片 8" descr="C:/Users/Dell/AppData/Roaming/JisuOffice/ETemp/18356_17821672/fImage4366252082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170" cy="1779905"/>
          </a:xfrm>
          <a:prstGeom prst="rect">
            <a:avLst/>
          </a:prstGeom>
          <a:noFill/>
        </p:spPr>
      </p:pic>
      <p:pic>
        <p:nvPicPr>
          <p:cNvPr id="10" name="图片 9" descr="C:/Users/Dell/AppData/Roaming/JisuOffice/ETemp/18356_17821672/fImage40113521686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16540" y="5166360"/>
            <a:ext cx="1776095" cy="1692275"/>
          </a:xfrm>
          <a:prstGeom prst="rect">
            <a:avLst/>
          </a:prstGeom>
          <a:noFill/>
        </p:spPr>
      </p:pic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1281430" y="1249045"/>
            <a:ext cx="9627235" cy="72453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200" b="1" i="0" strike="noStrike" cap="none">
                <a:ln w="9525" cap="flat" cmpd="sng">
                  <a:noFill/>
                </a:ln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单击此处编辑标题</a:t>
            </a:r>
            <a:endParaRPr sz="3200" b="1" i="0" strike="noStrike" cap="none">
              <a:ln w="9525" cap="flat" cmpd="sng">
                <a:noFill/>
              </a:ln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1281430" y="2163445"/>
            <a:ext cx="9627235" cy="344614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#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$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/Users/Dell/AppData/Roaming/JisuOffice/ETemp/18356_17821672/fImage3095752355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8" name="形状 7"/>
          <p:cNvSpPr/>
          <p:nvPr/>
        </p:nvSpPr>
        <p:spPr>
          <a:xfrm>
            <a:off x="0" y="0"/>
            <a:ext cx="4824095" cy="68586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582930" y="770255"/>
            <a:ext cx="3960495" cy="882650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0" i="0" strike="noStrike" cap="none">
                <a:ln w="9525" cap="flat" cmpd="sng">
                  <a:noFill/>
                </a:ln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单击编辑标题</a:t>
            </a:r>
            <a:endParaRPr sz="1800" b="0" i="0" strike="noStrike" cap="none">
              <a:ln w="9525" cap="flat" cmpd="sng">
                <a:noFill/>
              </a:ln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%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&amp;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586740" y="1764030"/>
            <a:ext cx="3957319" cy="409384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5100955" y="769620"/>
            <a:ext cx="6480810" cy="508825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0" indent="0" algn="ctr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ctr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/Users/Dell/AppData/Roaming/JisuOffice/ETemp/18356_17821672/fImage3095752676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10" name="形状 9"/>
          <p:cNvSpPr/>
          <p:nvPr/>
        </p:nvSpPr>
        <p:spPr>
          <a:xfrm>
            <a:off x="0" y="0"/>
            <a:ext cx="12192635" cy="266446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12140" y="781050"/>
            <a:ext cx="10977245" cy="62674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800" b="0" i="0" strike="noStrike" cap="none">
                <a:ln w="9525" cap="flat" cmpd="sng">
                  <a:noFill/>
                </a:ln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单击此处编辑母版标题样式</a:t>
            </a:r>
            <a:endParaRPr sz="1800" b="0" i="0" strike="noStrike" cap="none">
              <a:ln w="9525" cap="flat" cmpd="sng">
                <a:noFill/>
              </a:ln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'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(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612140" y="1659890"/>
            <a:ext cx="10976610" cy="82867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just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612775" y="2807970"/>
            <a:ext cx="10966450" cy="343154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Dell/AppData/Roaming/JisuOffice/ETemp/18356_17821672/fImage3095752926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525270" cy="1453515"/>
          </a:xfrm>
          <a:prstGeom prst="rect">
            <a:avLst/>
          </a:prstGeom>
          <a:noFill/>
        </p:spPr>
      </p:pic>
      <p:sp>
        <p:nvSpPr>
          <p:cNvPr id="8" name="形状 7"/>
          <p:cNvSpPr/>
          <p:nvPr/>
        </p:nvSpPr>
        <p:spPr>
          <a:xfrm>
            <a:off x="0" y="5029200"/>
            <a:ext cx="12192635" cy="18294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04520" y="669290"/>
            <a:ext cx="10977245" cy="565785"/>
          </a:xfrm>
          <a:prstGeom prst="rect">
            <a:avLst/>
          </a:prstGeom>
        </p:spPr>
        <p:txBody>
          <a:bodyPr vert="horz" wrap="square" lIns="90170" tIns="46990" rIns="90170" bIns="4699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3200" b="1" i="0" strike="noStrike" cap="none">
                <a:ln w="9525" cap="flat" cmpd="sng">
                  <a:noFill/>
                </a:ln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单击此处编辑母版标题样式</a:t>
            </a:r>
            <a:endParaRPr sz="3200" b="1" i="0" strike="noStrike" cap="none">
              <a:ln w="9525" cap="flat" cmpd="sng">
                <a:noFill/>
              </a:ln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)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*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604520" y="1681480"/>
            <a:ext cx="10991215" cy="321183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9" name="Rect 0"/>
          <p:cNvSpPr txBox="1">
            <a:spLocks noGrp="1"/>
          </p:cNvSpPr>
          <p:nvPr>
            <p:ph type="body" idx="2" hasCustomPrompt="1"/>
          </p:nvPr>
        </p:nvSpPr>
        <p:spPr>
          <a:xfrm>
            <a:off x="593725" y="5180330"/>
            <a:ext cx="11002010" cy="1012190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/Users/Dell/AppData/Roaming/JisuOffice/ETemp/18356_17821672/fImage3095753227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7365" y="5405120"/>
            <a:ext cx="1525270" cy="1453515"/>
          </a:xfrm>
          <a:prstGeom prst="rect">
            <a:avLst/>
          </a:prstGeom>
          <a:noFill/>
        </p:spPr>
      </p:pic>
      <p:sp>
        <p:nvSpPr>
          <p:cNvPr id="10" name="形状 9"/>
          <p:cNvSpPr/>
          <p:nvPr/>
        </p:nvSpPr>
        <p:spPr>
          <a:xfrm>
            <a:off x="0" y="0"/>
            <a:ext cx="12192635" cy="915035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579755" y="237490"/>
            <a:ext cx="11038205" cy="44259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/>
              <a:t>单击此处编辑母版标题样式</a:t>
            </a:r>
            <a:endParaRPr lang="zh-CN" altLang="en-US" sz="4400"/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+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,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idx="1" hasCustomPrompt="1"/>
          </p:nvPr>
        </p:nvSpPr>
        <p:spPr>
          <a:xfrm>
            <a:off x="579755" y="1663065"/>
            <a:ext cx="5342890" cy="289496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9" name="Rect 0"/>
          <p:cNvSpPr txBox="1">
            <a:spLocks noGrp="1"/>
          </p:cNvSpPr>
          <p:nvPr>
            <p:ph idx="2" hasCustomPrompt="1"/>
          </p:nvPr>
        </p:nvSpPr>
        <p:spPr>
          <a:xfrm>
            <a:off x="6242685" y="1663065"/>
            <a:ext cx="5368290" cy="289496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第二级</a:t>
            </a:r>
            <a:endParaRPr lang="zh-CN" altLang="en-US" sz="2800"/>
          </a:p>
          <a:p>
            <a:pPr marL="0" indent="0" algn="ctr" defTabSz="50800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第三级</a:t>
            </a:r>
            <a:endParaRPr lang="zh-CN" altLang="en-US" sz="2800"/>
          </a:p>
          <a:p>
            <a:pPr marL="0" indent="0" algn="ctr" defTabSz="914400" eaLnBrk="1" latinLnBrk="0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第四级</a:t>
            </a:r>
            <a:endParaRPr lang="zh-CN" altLang="en-US" sz="2800"/>
          </a:p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11" name="Rect 0"/>
          <p:cNvSpPr txBox="1">
            <a:spLocks noGrp="1"/>
          </p:cNvSpPr>
          <p:nvPr>
            <p:ph type="body" idx="3" hasCustomPrompt="1"/>
          </p:nvPr>
        </p:nvSpPr>
        <p:spPr>
          <a:xfrm>
            <a:off x="572135" y="4817110"/>
            <a:ext cx="5342890" cy="78168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</p:txBody>
      </p:sp>
      <p:sp>
        <p:nvSpPr>
          <p:cNvPr id="13" name="Rect 0"/>
          <p:cNvSpPr txBox="1">
            <a:spLocks noGrp="1"/>
          </p:cNvSpPr>
          <p:nvPr>
            <p:ph type="body" idx="4" hasCustomPrompt="1"/>
          </p:nvPr>
        </p:nvSpPr>
        <p:spPr>
          <a:xfrm>
            <a:off x="6253480" y="4813300"/>
            <a:ext cx="5368290" cy="78168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形状 9"/>
          <p:cNvSpPr/>
          <p:nvPr/>
        </p:nvSpPr>
        <p:spPr>
          <a:xfrm>
            <a:off x="0" y="959484"/>
            <a:ext cx="12192635" cy="49403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 noGrp="1"/>
          </p:cNvSpPr>
          <p:nvPr>
            <p:ph type="title" hasCustomPrompt="1"/>
          </p:nvPr>
        </p:nvSpPr>
        <p:spPr>
          <a:xfrm>
            <a:off x="1522730" y="1339215"/>
            <a:ext cx="9144635" cy="2387600"/>
          </a:xfrm>
          <a:prstGeom prst="rect">
            <a:avLst/>
          </a:prstGeom>
        </p:spPr>
        <p:txBody>
          <a:bodyPr vert="horz" wrap="square" lIns="90170" tIns="46990" rIns="90170" bIns="4699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200"/>
              <a:t>单击此处编辑标题</a:t>
            </a:r>
            <a:endParaRPr lang="zh-CN" altLang="en-US" sz="1200"/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-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‹#›</a:t>
            </a:r>
            <a:r>
              <a:rPr sz="2000">
                <a:solidFill>
                  <a:srgbClr val="262626"/>
                </a:solidFill>
                <a:latin typeface="Arial" panose="020B0604020202020204"/>
              </a:rPr>
              <a:t>.</a:t>
            </a:r>
            <a:endParaRPr sz="200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body" idx="1" hasCustomPrompt="1"/>
          </p:nvPr>
        </p:nvSpPr>
        <p:spPr>
          <a:xfrm>
            <a:off x="1522730" y="3862705"/>
            <a:ext cx="9144635" cy="1656715"/>
          </a:xfrm>
          <a:prstGeom prst="rect">
            <a:avLst/>
          </a:prstGeom>
        </p:spPr>
        <p:txBody>
          <a:bodyPr vert="horz" wrap="square" lIns="90170" tIns="46990" rIns="90170" bIns="46990" anchor="t">
            <a:normAutofit/>
          </a:bodyPr>
          <a:lstStyle/>
          <a:p>
            <a:pPr marL="0" indent="0" algn="l" defTabSz="5080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000">
                <a:solidFill>
                  <a:schemeClr val="tx1"/>
                </a:solidFill>
                <a:latin typeface="Arial" panose="020B0604020202020204"/>
              </a:rPr>
              <a:t>•	</a:t>
            </a:r>
            <a:r>
              <a:rPr lang="zh-CN" altLang="en-US" sz="2800"/>
              <a:t>单击此处编辑母版文本样式</a:t>
            </a:r>
            <a:endParaRPr lang="zh-CN" altLang="en-US" sz="2800"/>
          </a:p>
        </p:txBody>
      </p:sp>
      <p:pic>
        <p:nvPicPr>
          <p:cNvPr id="8" name="图片 7" descr="C:/Users/Dell/AppData/Roaming/JisuOffice/ETemp/18356_17821672/fImage106621536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885" cy="2995930"/>
          </a:xfrm>
          <a:prstGeom prst="rect">
            <a:avLst/>
          </a:prstGeom>
          <a:noFill/>
        </p:spPr>
      </p:pic>
      <p:pic>
        <p:nvPicPr>
          <p:cNvPr id="11" name="图片 10" descr="C:/Users/Dell/AppData/Roaming/JisuOffice/ETemp/18356_17821672/fImage10662153728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48750" y="3862705"/>
            <a:ext cx="3143885" cy="29959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形状 3"/>
          <p:cNvSpPr/>
          <p:nvPr/>
        </p:nvSpPr>
        <p:spPr>
          <a:xfrm>
            <a:off x="0" y="0"/>
            <a:ext cx="12192635" cy="6859270"/>
          </a:xfrm>
          <a:prstGeom prst="rect">
            <a:avLst/>
          </a:prstGeom>
          <a:solidFill>
            <a:schemeClr val="bg2">
              <a:alpha val="24727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300">
              <a:solidFill>
                <a:srgbClr val="00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形状 10"/>
          <p:cNvSpPr/>
          <p:nvPr/>
        </p:nvSpPr>
        <p:spPr>
          <a:xfrm>
            <a:off x="1643380" y="2095500"/>
            <a:ext cx="7762875" cy="3201670"/>
          </a:xfrm>
          <a:prstGeom prst="rect">
            <a:avLst/>
          </a:prstGeom>
          <a:noFill/>
          <a:ln w="19050" cap="flat" cmpd="sng">
            <a:solidFill>
              <a:schemeClr val="tx1">
                <a:alpha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300">
              <a:solidFill>
                <a:srgbClr val="00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形状 2"/>
          <p:cNvSpPr/>
          <p:nvPr/>
        </p:nvSpPr>
        <p:spPr>
          <a:xfrm>
            <a:off x="1773555" y="2190115"/>
            <a:ext cx="7501890" cy="3011170"/>
          </a:xfrm>
          <a:prstGeom prst="rect">
            <a:avLst/>
          </a:prstGeom>
          <a:solidFill>
            <a:schemeClr val="tx1">
              <a:alpha val="60052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300">
              <a:solidFill>
                <a:srgbClr val="00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75280" y="3007995"/>
            <a:ext cx="5299075" cy="1161415"/>
            <a:chOff x="2875280" y="3007995"/>
            <a:chExt cx="5299075" cy="1161415"/>
          </a:xfrm>
        </p:grpSpPr>
        <p:sp>
          <p:nvSpPr>
            <p:cNvPr id="9" name="文本框 8"/>
            <p:cNvSpPr txBox="1"/>
            <p:nvPr/>
          </p:nvSpPr>
          <p:spPr>
            <a:xfrm>
              <a:off x="3053080" y="3137535"/>
              <a:ext cx="5121275" cy="645795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sz="36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rPr>
                <a:t>森林的开发与保护</a:t>
              </a:r>
              <a:endParaRPr lang="ko-KR" altLang="en-US" sz="36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10" name="形状 9"/>
            <p:cNvCxnSpPr/>
            <p:nvPr/>
          </p:nvCxnSpPr>
          <p:spPr>
            <a:xfrm>
              <a:off x="3016250" y="4168775"/>
              <a:ext cx="5048885" cy="635"/>
            </a:xfrm>
            <a:prstGeom prst="line">
              <a:avLst/>
            </a:prstGeom>
            <a:ln w="19050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形状 20"/>
            <p:cNvCxnSpPr/>
            <p:nvPr/>
          </p:nvCxnSpPr>
          <p:spPr>
            <a:xfrm>
              <a:off x="6193790" y="3007995"/>
              <a:ext cx="1871345" cy="635"/>
            </a:xfrm>
            <a:prstGeom prst="line">
              <a:avLst/>
            </a:prstGeom>
            <a:ln w="19050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形状 23"/>
            <p:cNvCxnSpPr/>
            <p:nvPr/>
          </p:nvCxnSpPr>
          <p:spPr>
            <a:xfrm>
              <a:off x="2875280" y="3007995"/>
              <a:ext cx="1856105" cy="635"/>
            </a:xfrm>
            <a:prstGeom prst="line">
              <a:avLst/>
            </a:prstGeom>
            <a:ln w="19050" cap="flat" cmpd="sng">
              <a:solidFill>
                <a:schemeClr val="bg1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371860" y="15013150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7240" y="4273550"/>
            <a:ext cx="3783330" cy="119951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热带雨林的</a:t>
            </a:r>
            <a:b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全球环境效应</a:t>
            </a:r>
            <a:endParaRPr lang="ko-KR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形状 2"/>
          <p:cNvCxnSpPr/>
          <p:nvPr/>
        </p:nvCxnSpPr>
        <p:spPr>
          <a:xfrm flipH="1" flipV="1">
            <a:off x="4992370" y="3658235"/>
            <a:ext cx="635" cy="2884170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形状 3"/>
          <p:cNvSpPr/>
          <p:nvPr/>
        </p:nvSpPr>
        <p:spPr>
          <a:xfrm>
            <a:off x="0" y="0"/>
            <a:ext cx="12192635" cy="3272155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3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3290" y="4810760"/>
            <a:ext cx="533400" cy="400050"/>
            <a:chOff x="4733290" y="4810760"/>
            <a:chExt cx="533400" cy="400050"/>
          </a:xfrm>
        </p:grpSpPr>
        <p:sp>
          <p:nvSpPr>
            <p:cNvPr id="6" name="形状 5"/>
            <p:cNvSpPr/>
            <p:nvPr/>
          </p:nvSpPr>
          <p:spPr>
            <a:xfrm>
              <a:off x="4733290" y="4810760"/>
              <a:ext cx="533400" cy="40005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ko-KR" altLang="en-US" sz="13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7" name="图片 6" descr="C:/Users/Dell/AppData/Roaming/JisuOffice/ETemp/10700_12316496/fImage1755649633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920" y="4878070"/>
              <a:ext cx="352425" cy="264795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770370" y="5593080"/>
            <a:ext cx="4112895" cy="908685"/>
            <a:chOff x="6770370" y="5593080"/>
            <a:chExt cx="4112895" cy="908685"/>
          </a:xfrm>
        </p:grpSpPr>
        <p:pic>
          <p:nvPicPr>
            <p:cNvPr id="4" name="图片 3" descr="C:/Users/Dell/AppData/Roaming/JisuOffice/ETemp/10700_12316496/fImage280006516500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70" y="5593080"/>
              <a:ext cx="1212215" cy="908685"/>
            </a:xfrm>
            <a:prstGeom prst="rect">
              <a:avLst/>
            </a:prstGeom>
            <a:noFill/>
          </p:spPr>
        </p:pic>
        <p:sp>
          <p:nvSpPr>
            <p:cNvPr id="5" name="文本框 4"/>
            <p:cNvSpPr txBox="1"/>
            <p:nvPr/>
          </p:nvSpPr>
          <p:spPr>
            <a:xfrm>
              <a:off x="8172450" y="5608955"/>
              <a:ext cx="2710815" cy="368935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sz="1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微信：</a:t>
              </a:r>
              <a:r>
                <a:rPr sz="1800">
                  <a:solidFill>
                    <a:schemeClr val="tx1"/>
                  </a:solidFill>
                  <a:latin typeface="宋体" panose="02010600030101010101" pitchFamily="2" charset="-122"/>
                  <a:ea typeface="微软雅黑" panose="020B0503020204020204" charset="-122"/>
                </a:rPr>
                <a:t>canmeippt</a:t>
              </a:r>
              <a:endParaRPr lang="ko-KR" altLang="en-US" sz="18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172450" y="6040755"/>
              <a:ext cx="2565400" cy="368935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sz="1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Q Q：94669092</a:t>
              </a:r>
              <a:endParaRPr lang="ko-KR" alt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9470" y="364490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0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idx="1"/>
          </p:nvPr>
        </p:nvSpPr>
        <p:spPr>
          <a:xfrm>
            <a:off x="839470" y="1681480"/>
            <a:ext cx="5158740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idx="2" hasCustomPrompt="1"/>
          </p:nvPr>
        </p:nvSpPr>
        <p:spPr>
          <a:xfrm>
            <a:off x="839470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第二级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第三级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r>
              <a:rPr lang="zh-CN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•	</a:t>
            </a:r>
            <a:endParaRPr lang="zh-CN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3505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idx="4" hasCustomPrompt="1"/>
          </p:nvPr>
        </p:nvSpPr>
        <p:spPr>
          <a:xfrm>
            <a:off x="6172200" y="2505075"/>
            <a:ext cx="5183505" cy="368617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第二级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685800" indent="-22860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第三级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r>
              <a:rPr lang="zh-CN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•	</a:t>
            </a:r>
            <a:endParaRPr lang="zh-CN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4490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0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dt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ftr" idx="10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sldNum" idx="11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9470" y="457200"/>
            <a:ext cx="3932555" cy="160083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Rect 0"/>
          <p:cNvSpPr txBox="1">
            <a:spLocks noGrp="1"/>
          </p:cNvSpPr>
          <p:nvPr>
            <p:ph idx="1" hasCustomPrompt="1"/>
          </p:nvPr>
        </p:nvSpPr>
        <p:spPr>
          <a:xfrm>
            <a:off x="5182870" y="986790"/>
            <a:ext cx="6172835" cy="487489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10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•	</a:t>
            </a: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第二级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第三级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第四级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第五级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body" idx="2"/>
          </p:nvPr>
        </p:nvSpPr>
        <p:spPr>
          <a:xfrm>
            <a:off x="839470" y="2057400"/>
            <a:ext cx="3932555" cy="381317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9470" y="457200"/>
            <a:ext cx="3932555" cy="160083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Rect 0"/>
          <p:cNvSpPr txBox="1">
            <a:spLocks noGrp="1"/>
          </p:cNvSpPr>
          <p:nvPr>
            <p:ph type="pic" idx="1"/>
          </p:nvPr>
        </p:nvSpPr>
        <p:spPr>
          <a:xfrm>
            <a:off x="5182870" y="986790"/>
            <a:ext cx="6172835" cy="4874895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Rect 0"/>
          <p:cNvSpPr txBox="1">
            <a:spLocks noGrp="1"/>
          </p:cNvSpPr>
          <p:nvPr>
            <p:ph type="body" idx="2"/>
          </p:nvPr>
        </p:nvSpPr>
        <p:spPr>
          <a:xfrm>
            <a:off x="839470" y="2057400"/>
            <a:ext cx="3932555" cy="381317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4490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0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838200" y="1826260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anchor="t">
            <a:noAutofit/>
          </a:bodyPr>
          <a:lstStyle/>
          <a:p>
            <a:pPr marL="16002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0574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第二级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第三级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r>
              <a:rPr lang="zh-CN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•	</a:t>
            </a:r>
            <a:endParaRPr lang="zh-CN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 orient="vert"/>
          </p:nvPr>
        </p:nvSpPr>
        <p:spPr>
          <a:xfrm>
            <a:off x="6543675" y="364490"/>
            <a:ext cx="1972310" cy="5814060"/>
          </a:xfrm>
          <a:prstGeom prst="rect">
            <a:avLst/>
          </a:prstGeom>
        </p:spPr>
        <p:txBody>
          <a:bodyPr vert="eaVert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r>
              <a:rPr sz="1000">
                <a:solidFill>
                  <a:schemeClr val="tx1"/>
                </a:solidFill>
                <a:latin typeface="Calibri" panose="020F0502020204030204"/>
                <a:ea typeface="Arial" panose="020B0604020202020204"/>
                <a:cs typeface="+mn-cs"/>
              </a:rPr>
              <a:t>单击此处编辑母版标题样式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Arial" panose="020B0604020202020204"/>
              <a:cs typeface="+mn-cs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628650" y="364490"/>
            <a:ext cx="5763260" cy="5814060"/>
          </a:xfrm>
          <a:prstGeom prst="rect">
            <a:avLst/>
          </a:prstGeom>
        </p:spPr>
        <p:txBody>
          <a:bodyPr vert="eaVert" wrap="square" lIns="91440" tIns="45720" rIns="91440" bIns="45720" anchor="t">
            <a:noAutofit/>
          </a:bodyPr>
          <a:lstStyle/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单击此处编辑母版文本样式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6858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第二级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0" indent="-228600" algn="l" defTabSz="91440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zh-CN" altLang="en-US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第三级</a:t>
            </a: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r>
              <a:rPr lang="zh-CN" sz="1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•	•	</a:t>
            </a:r>
            <a:endParaRPr lang="zh-CN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dt" idx="10"/>
          </p:nvPr>
        </p:nvSpPr>
        <p:spPr>
          <a:xfrm>
            <a:off x="8382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 idx="11"/>
          </p:nvPr>
        </p:nvSpPr>
        <p:spPr>
          <a:xfrm>
            <a:off x="4038600" y="6357620"/>
            <a:ext cx="41154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 idx="12"/>
          </p:nvPr>
        </p:nvSpPr>
        <p:spPr>
          <a:xfrm>
            <a:off x="8610600" y="6357620"/>
            <a:ext cx="2743835" cy="36512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228600" indent="-228600" algn="l" defTabSz="91440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</a:pPr>
            <a:endParaRPr lang="ko-KR" altLang="en-US" sz="1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/>
              <a:t>单击此处编辑母版标题样式</a:t>
            </a:r>
            <a:endParaRPr lang="zh-CN" altLang="en-US" sz="4400"/>
          </a:p>
        </p:txBody>
      </p:sp>
      <p:sp>
        <p:nvSpPr>
          <p:cNvPr id="3" name="Rect 0"/>
          <p:cNvSpPr txBox="1">
            <a:spLocks noGrp="1"/>
          </p:cNvSpPr>
          <p:nvPr>
            <p:ph type="body" idx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第二级</a:t>
            </a:r>
            <a:endParaRPr lang="zh-CN" altLang="en-US" sz="2800"/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第三级</a:t>
            </a:r>
            <a:endParaRPr lang="zh-CN" altLang="en-US" sz="2800"/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第四级</a:t>
            </a:r>
            <a:endParaRPr lang="zh-CN" altLang="en-US" sz="2800"/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4" name="Rect 0"/>
          <p:cNvSpPr txBox="1">
            <a:spLocks noGrp="1"/>
          </p:cNvSpPr>
          <p:nvPr>
            <p:ph type="dt" idx="2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3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4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0</a:t>
            </a:r>
            <a:endParaRPr lang="zh-CN" altLang="en-US" sz="2400"/>
          </a:p>
        </p:txBody>
      </p:sp>
      <p:sp>
        <p:nvSpPr>
          <p:cNvPr id="7" name="形状 6" hidden="1"/>
          <p:cNvSpPr/>
          <p:nvPr/>
        </p:nvSpPr>
        <p:spPr>
          <a:xfrm flipH="1">
            <a:off x="0" y="0"/>
            <a:ext cx="635" cy="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anose="020B0604020202020204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669925" y="443230"/>
            <a:ext cx="10852785" cy="442595"/>
          </a:xfrm>
          <a:prstGeom prst="rect">
            <a:avLst/>
          </a:prstGeom>
        </p:spPr>
        <p:txBody>
          <a:bodyPr vert="horz" wrap="square" lIns="101600" tIns="38100" rIns="76200" bIns="38100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/>
              <a:t>单击此处编辑母版标题样式</a:t>
            </a:r>
            <a:endParaRPr lang="zh-CN" altLang="en-US" sz="4400"/>
          </a:p>
        </p:txBody>
      </p:sp>
      <p:sp>
        <p:nvSpPr>
          <p:cNvPr id="3" name="Rect 0"/>
          <p:cNvSpPr txBox="1">
            <a:spLocks noGrp="1"/>
          </p:cNvSpPr>
          <p:nvPr>
            <p:ph type="body" idx="1"/>
          </p:nvPr>
        </p:nvSpPr>
        <p:spPr>
          <a:xfrm>
            <a:off x="669925" y="952500"/>
            <a:ext cx="10852785" cy="5389245"/>
          </a:xfrm>
          <a:prstGeom prst="rect">
            <a:avLst/>
          </a:prstGeom>
        </p:spPr>
        <p:txBody>
          <a:bodyPr vert="horz" wrap="square" lIns="101600" tIns="0" rIns="82550" bIns="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单击此处编辑母版文本样式</a:t>
            </a:r>
            <a:endParaRPr lang="zh-CN" altLang="en-US" sz="2800"/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第二级</a:t>
            </a:r>
            <a:endParaRPr lang="zh-CN" altLang="en-US" sz="2800"/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第三级</a:t>
            </a:r>
            <a:endParaRPr lang="zh-CN" altLang="en-US" sz="2800"/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第四级</a:t>
            </a:r>
            <a:endParaRPr lang="zh-CN" altLang="en-US" sz="2800"/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Tx/>
              <a:buNone/>
            </a:pPr>
            <a:r>
              <a:rPr lang="zh-CN" altLang="en-US" sz="2800"/>
              <a:t>第五级</a:t>
            </a:r>
            <a:endParaRPr lang="zh-CN" altLang="en-US" sz="2800"/>
          </a:p>
        </p:txBody>
      </p:sp>
      <p:sp>
        <p:nvSpPr>
          <p:cNvPr id="4" name="Rect 0"/>
          <p:cNvSpPr txBox="1">
            <a:spLocks noGrp="1"/>
          </p:cNvSpPr>
          <p:nvPr>
            <p:ph type="dt" idx="2"/>
          </p:nvPr>
        </p:nvSpPr>
        <p:spPr>
          <a:xfrm>
            <a:off x="879475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2020/11/4</a:t>
            </a:r>
            <a:endParaRPr lang="zh-CN" altLang="en-US" sz="2400"/>
          </a:p>
        </p:txBody>
      </p:sp>
      <p:sp>
        <p:nvSpPr>
          <p:cNvPr id="5" name="Rect 0"/>
          <p:cNvSpPr txBox="1">
            <a:spLocks noGrp="1"/>
          </p:cNvSpPr>
          <p:nvPr>
            <p:ph type="ftr" idx="3"/>
          </p:nvPr>
        </p:nvSpPr>
        <p:spPr>
          <a:xfrm>
            <a:off x="4116070" y="6350000"/>
            <a:ext cx="396049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 noGrp="1"/>
          </p:cNvSpPr>
          <p:nvPr>
            <p:ph type="sldNum" idx="4"/>
          </p:nvPr>
        </p:nvSpPr>
        <p:spPr>
          <a:xfrm>
            <a:off x="8610600" y="6350000"/>
            <a:ext cx="2700655" cy="3175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/>
              <a:t>0</a:t>
            </a:r>
            <a:endParaRPr lang="zh-CN" altLang="en-US" sz="2400"/>
          </a:p>
        </p:txBody>
      </p:sp>
      <p:sp>
        <p:nvSpPr>
          <p:cNvPr id="7" name="形状 6" hidden="1"/>
          <p:cNvSpPr/>
          <p:nvPr/>
        </p:nvSpPr>
        <p:spPr>
          <a:xfrm flipH="1">
            <a:off x="0" y="0"/>
            <a:ext cx="635" cy="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/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anose="020B0604020202020204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anose="020B0604020202020204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椭圆 7"/>
          <p:cNvSpPr/>
          <p:nvPr>
            <p:custDataLst>
              <p:tags r:id="rId1"/>
            </p:custDataLst>
          </p:nvPr>
        </p:nvSpPr>
        <p:spPr>
          <a:xfrm>
            <a:off x="758190" y="4178935"/>
            <a:ext cx="838200" cy="8382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1" y="1903095"/>
            <a:ext cx="12192000" cy="2275840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椭圆 5"/>
          <p:cNvSpPr/>
          <p:nvPr>
            <p:custDataLst>
              <p:tags r:id="rId3"/>
            </p:custDataLst>
          </p:nvPr>
        </p:nvSpPr>
        <p:spPr>
          <a:xfrm>
            <a:off x="3563620" y="3779520"/>
            <a:ext cx="678180" cy="67818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2" name="PA_椭圆 11"/>
          <p:cNvSpPr/>
          <p:nvPr>
            <p:custDataLst>
              <p:tags r:id="rId4"/>
            </p:custDataLst>
          </p:nvPr>
        </p:nvSpPr>
        <p:spPr>
          <a:xfrm>
            <a:off x="-605473" y="2346764"/>
            <a:ext cx="1120775" cy="11207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>
            <a:off x="2496185" y="4898390"/>
            <a:ext cx="822325" cy="8223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4" name="PA_椭圆 3"/>
          <p:cNvSpPr/>
          <p:nvPr>
            <p:custDataLst>
              <p:tags r:id="rId6"/>
            </p:custDataLst>
          </p:nvPr>
        </p:nvSpPr>
        <p:spPr>
          <a:xfrm>
            <a:off x="536575" y="1270000"/>
            <a:ext cx="3541395" cy="354139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1" name="PA_文本框 10"/>
          <p:cNvSpPr txBox="1"/>
          <p:nvPr>
            <p:custDataLst>
              <p:tags r:id="rId7"/>
            </p:custDataLst>
          </p:nvPr>
        </p:nvSpPr>
        <p:spPr>
          <a:xfrm>
            <a:off x="669706" y="2515235"/>
            <a:ext cx="3262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人教版</a:t>
            </a:r>
            <a:endParaRPr lang="en-US" altLang="zh-CN" sz="4000">
              <a:solidFill>
                <a:schemeClr val="accent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40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选择性必修三</a:t>
            </a:r>
            <a:endParaRPr lang="zh-CN" altLang="en-US" sz="4000">
              <a:solidFill>
                <a:schemeClr val="accent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PA_文本框 14"/>
          <p:cNvSpPr txBox="1"/>
          <p:nvPr>
            <p:custDataLst>
              <p:tags r:id="rId8"/>
            </p:custDataLst>
          </p:nvPr>
        </p:nvSpPr>
        <p:spPr>
          <a:xfrm>
            <a:off x="4065270" y="2023110"/>
            <a:ext cx="8126730" cy="23069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第四</a:t>
            </a:r>
            <a:r>
              <a:rPr lang="zh-CN" altLang="en-US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章 保障国家安全的资源、环境战略与</a:t>
            </a:r>
            <a:r>
              <a:rPr lang="zh-CN" altLang="en-US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行动</a:t>
            </a:r>
            <a:endParaRPr lang="zh-CN" altLang="en-US" sz="48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800" b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PA_文本框 17"/>
          <p:cNvSpPr txBox="1"/>
          <p:nvPr>
            <p:custDataLst>
              <p:tags r:id="rId9"/>
            </p:custDataLst>
          </p:nvPr>
        </p:nvSpPr>
        <p:spPr>
          <a:xfrm>
            <a:off x="3801745" y="4491990"/>
            <a:ext cx="865378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第一节 </a:t>
            </a:r>
            <a:r>
              <a:rPr lang="zh-CN" sz="3600" b="1" err="1">
                <a:solidFill>
                  <a:schemeClr val="accent4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从工业文明向生态文明转变</a:t>
            </a:r>
            <a:endParaRPr lang="zh-CN" sz="3600" b="1" err="1">
              <a:solidFill>
                <a:schemeClr val="accent4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600" b="1" err="1">
              <a:solidFill>
                <a:schemeClr val="accent4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PA_椭圆 6"/>
          <p:cNvSpPr/>
          <p:nvPr>
            <p:custDataLst>
              <p:tags r:id="rId10"/>
            </p:custDataLst>
          </p:nvPr>
        </p:nvSpPr>
        <p:spPr>
          <a:xfrm>
            <a:off x="786765" y="1088390"/>
            <a:ext cx="829945" cy="829945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9" name="PA_椭圆 8"/>
          <p:cNvSpPr/>
          <p:nvPr>
            <p:custDataLst>
              <p:tags r:id="rId11"/>
            </p:custDataLst>
          </p:nvPr>
        </p:nvSpPr>
        <p:spPr>
          <a:xfrm>
            <a:off x="3538220" y="1513840"/>
            <a:ext cx="729615" cy="729615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6" name="Freeform 169"/>
          <p:cNvSpPr>
            <a:spLocks noEditPoints="1"/>
          </p:cNvSpPr>
          <p:nvPr/>
        </p:nvSpPr>
        <p:spPr bwMode="auto">
          <a:xfrm>
            <a:off x="1802130" y="1356995"/>
            <a:ext cx="1154430" cy="1186180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rcRect r="55167"/>
          <a:stretch>
            <a:fillRect/>
          </a:stretch>
        </p:blipFill>
        <p:spPr>
          <a:xfrm>
            <a:off x="10659745" y="0"/>
            <a:ext cx="1532255" cy="153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22 0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67 0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31567 0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6" grpId="0"/>
      <p:bldP spid="12" grpId="0"/>
      <p:bldP spid="14" grpId="0"/>
      <p:bldP spid="4" grpId="0"/>
      <p:bldP spid="4" grpId="1"/>
      <p:bldP spid="4" grpId="2"/>
      <p:bldP spid="11" grpId="0"/>
      <p:bldP spid="11" grpId="1"/>
      <p:bldP spid="11" grpId="2"/>
      <p:bldP spid="15" grpId="0" bldLvl="0" animBg="1"/>
      <p:bldP spid="15" grpId="1" bldLvl="0" animBg="1"/>
      <p:bldP spid="18" grpId="0" bldLvl="0" animBg="1"/>
      <p:bldP spid="18" grpId="1" bldLvl="0" animBg="1"/>
      <p:bldP spid="7" grpId="0"/>
      <p:bldP spid="9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3135630"/>
            <a:ext cx="12192635" cy="216281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" y="3670935"/>
            <a:ext cx="12191365" cy="92202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5400" b="1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生态文明下的资源、环境与国家安全</a:t>
            </a:r>
            <a:endParaRPr lang="zh-CN" sz="5400" b="1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60210" y="2179320"/>
            <a:ext cx="678815" cy="67881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18560" y="672465"/>
            <a:ext cx="830580" cy="83058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62880" y="1883410"/>
            <a:ext cx="770890" cy="770890"/>
          </a:xfrm>
          <a:prstGeom prst="ellipse">
            <a:avLst/>
          </a:prstGeom>
          <a:gradFill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44460" y="76835"/>
            <a:ext cx="730250" cy="730250"/>
          </a:xfrm>
          <a:prstGeom prst="ellipse">
            <a:avLst/>
          </a:prstGeom>
          <a:gradFill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88105" y="-718820"/>
            <a:ext cx="1121410" cy="112141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39000" y="1087755"/>
            <a:ext cx="822960" cy="82296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 cap="flat" cmpd="sng">
            <a:gradFill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prstDash val="solid"/>
          </a:ln>
          <a:effectLst>
            <a:outerShdw blurRad="203200" dist="76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9815" y="-339090"/>
            <a:ext cx="2569210" cy="256921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</a:gradFill>
          <a:ln w="38100" cap="flat" cmpd="sng">
            <a:gradFill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prstDash val="solid"/>
          </a:ln>
          <a:effectLst>
            <a:outerShdw blurRad="254000" dist="203200" dir="27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23255" y="-233680"/>
            <a:ext cx="986790" cy="21837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3600">
                <a:solidFill>
                  <a:schemeClr val="accent1">
                    <a:lumMod val="75000"/>
                  </a:schemeClr>
                </a:solidFill>
                <a:latin typeface="AgencyFB" panose="02000806040000020003" pitchFamily="2" charset="0"/>
                <a:ea typeface="AgencyFB" panose="02000806040000020003" pitchFamily="2" charset="0"/>
              </a:rPr>
              <a:t>2</a:t>
            </a:r>
            <a:endParaRPr lang="ko-KR" altLang="en-US" sz="13600">
              <a:solidFill>
                <a:schemeClr val="accent1">
                  <a:lumMod val="75000"/>
                </a:schemeClr>
              </a:solidFill>
              <a:latin typeface="AgencyFB" panose="02000806040000020003" pitchFamily="2" charset="0"/>
              <a:ea typeface="AgencyFB" panose="02000806040000020003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86375" y="1629410"/>
            <a:ext cx="1735455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</a:t>
            </a:r>
            <a:endParaRPr lang="ko-KR" altLang="en-US" sz="24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6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7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4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7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18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5" bldLvl="0" animBg="1"/>
      <p:bldP spid="22" grpId="16"/>
      <p:bldP spid="22" grpId="17"/>
      <p:bldP spid="22" grpId="18"/>
      <p:bldP spid="6" grpId="12"/>
      <p:bldP spid="7" grpId="10"/>
      <p:bldP spid="8" grpId="11"/>
      <p:bldP spid="9" grpId="14"/>
      <p:bldP spid="12" grpId="9"/>
      <p:bldP spid="14" grpId="13"/>
      <p:bldP spid="4" grpId="0"/>
      <p:bldP spid="4" grpId="1"/>
      <p:bldP spid="4" grpId="2"/>
      <p:bldP spid="21" grpId="3"/>
      <p:bldP spid="21" grpId="4"/>
      <p:bldP spid="21" grpId="5"/>
      <p:bldP spid="23" grpId="6"/>
      <p:bldP spid="23" grpId="7"/>
      <p:bldP spid="23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635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150110" y="156210"/>
            <a:ext cx="7241540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考点2：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生态文明下的资源、环境与国家安全</a:t>
            </a: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595" y="1474470"/>
            <a:ext cx="6412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1．</a:t>
            </a:r>
            <a:r>
              <a:rPr lang="zh-CN" altLang="en-US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生态文明的体现</a:t>
            </a:r>
            <a:r>
              <a:rPr lang="zh-CN" altLang="en-US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</a:t>
            </a:r>
            <a:endParaRPr lang="zh-CN" altLang="en-US" sz="24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zh-CN" altLang="en-US" sz="2400">
              <a:ln w="9525">
                <a:solidFill>
                  <a:srgbClr val="FFC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图片 8" descr="id:2147503922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0" y="2304415"/>
            <a:ext cx="10719435" cy="377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635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0700" y="1174115"/>
            <a:ext cx="10956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2.保障资源、环境领域的国家安全的措施</a:t>
            </a:r>
            <a:endParaRPr lang="zh-CN" altLang="en-US" sz="24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3" name="图片 9" descr="id:2147503929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95" y="1770380"/>
            <a:ext cx="8825865" cy="4004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0110" y="156210"/>
            <a:ext cx="7241540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p>
            <a:pPr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考点2：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生态文明下的资源、环境与国家安全</a:t>
            </a: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635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220" y="1616075"/>
            <a:ext cx="9850755" cy="5162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0700" y="1174115"/>
            <a:ext cx="10956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r>
              <a:rPr lang="zh-CN" altLang="en-US" sz="24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绿色生产方式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2150110" y="156210"/>
            <a:ext cx="7241540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p>
            <a:pPr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考点2：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生态文明下的资源、环境与国家安全</a:t>
            </a: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635" cy="635"/>
          </a:xfrm>
          <a:prstGeom prst="line">
            <a:avLst/>
          </a:prstGeom>
          <a:ln w="19050" cap="flat" cmpd="sng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914525" y="89535"/>
            <a:ext cx="7241540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当堂检测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085" y="941070"/>
            <a:ext cx="710247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为保护长江生态，我国农业农村部发布通告称，从2019年2月1日起，停止发放刀鲚(即长江刀鱼)专项捕捞许可证，这意味着长江刀鱼进入全面禁捕时代，然而记者调查发现，目前市场上仍有长江刀鱼在售。下面是漫画《小鱼的哀求》。</a:t>
            </a:r>
            <a:endParaRPr lang="zh-CN" altLang="en-US" sz="2400" b="1"/>
          </a:p>
          <a:p>
            <a:r>
              <a:rPr lang="zh-CN" altLang="en-US" sz="2400" b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问题1　(综合思维)分析我国为什么要禁止捕捞长江刀鱼。</a:t>
            </a:r>
            <a:endParaRPr lang="zh-CN" altLang="en-US" sz="2400" b="1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2400" b="1"/>
              <a:t>提示：长江刀鱼资源面临枯竭的危险。</a:t>
            </a:r>
            <a:endParaRPr lang="zh-CN" altLang="en-US" sz="2400" b="1"/>
          </a:p>
          <a:p>
            <a:pPr algn="l">
              <a:buClrTx/>
              <a:buSzTx/>
              <a:buFontTx/>
            </a:pPr>
            <a:r>
              <a:rPr lang="zh-CN" altLang="en-US" sz="2400" b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问题2　(地理实践力)市场上我们会发现目前仍有刀鱼在售，说明了捕捞者违背了可持续发展的什么原则？</a:t>
            </a:r>
            <a:endParaRPr lang="zh-CN" altLang="en-US" sz="2400" b="1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2400" b="1"/>
              <a:t>提示：持续性原则。</a:t>
            </a:r>
            <a:endParaRPr lang="zh-CN" altLang="en-US" sz="2400" b="1"/>
          </a:p>
          <a:p>
            <a:pPr algn="l">
              <a:buClrTx/>
              <a:buSzTx/>
              <a:buFontTx/>
            </a:pPr>
            <a:r>
              <a:rPr lang="zh-CN" altLang="en-US" sz="2400" b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问题3　(综合思维)我们应该如何去做，才能避免出现《小鱼的哀求》这种局面？</a:t>
            </a:r>
            <a:endParaRPr lang="zh-CN" altLang="en-US" sz="2400" b="1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2400" b="1"/>
              <a:t>提示：保护环境，转变发展模式，走可持续发展之路，实现资源的可持续利用。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4560" y="1934845"/>
            <a:ext cx="4807585" cy="3766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知识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350645"/>
            <a:ext cx="7215505" cy="50628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5833110" y="1729105"/>
            <a:ext cx="5825490" cy="714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gradFill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</a:gradFill>
            <a:prstDash val="solid"/>
          </a:ln>
          <a:effectLst>
            <a:innerShdw blurRad="139700" dist="63500" dir="13500000">
              <a:srgbClr val="000000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917565" y="2905125"/>
            <a:ext cx="5966460" cy="127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gradFill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</a:gradFill>
            <a:prstDash val="solid"/>
          </a:ln>
          <a:effectLst>
            <a:innerShdw blurRad="139700" dist="63500" dir="13500000">
              <a:srgbClr val="000000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17565" y="1880235"/>
            <a:ext cx="5666740" cy="39878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2745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运用图文资料，说明人类走向生态文明的</a:t>
            </a:r>
            <a:r>
              <a:rPr lang="zh-CN" alt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2745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过程</a:t>
            </a:r>
            <a:endParaRPr lang="zh-CN" altLang="en-US" sz="2000" b="1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2745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69380" y="3025775"/>
            <a:ext cx="4863465" cy="1014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结合实例，解释人与自然和谐共生的资源与环境安全观的内涵，举例说明生产方式的生活方式绿色化的</a:t>
            </a:r>
            <a:r>
              <a:rPr lang="zh-CN" altLang="ko-KR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途径</a:t>
            </a:r>
            <a:endParaRPr lang="zh-CN" altLang="ko-KR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317365" y="4175125"/>
            <a:ext cx="678180" cy="67818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96085" y="1421130"/>
            <a:ext cx="829945" cy="829945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24585" y="3270250"/>
            <a:ext cx="770255" cy="77025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894455" y="1349375"/>
            <a:ext cx="729615" cy="729615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421255" y="3796665"/>
            <a:ext cx="1120775" cy="11207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63770" y="3110230"/>
            <a:ext cx="822325" cy="8223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394585" y="1683385"/>
            <a:ext cx="2568575" cy="25685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42260" y="2020570"/>
            <a:ext cx="1706880" cy="28613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endParaRPr lang="zh-CN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endParaRPr lang="zh-CN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988050" y="4762500"/>
            <a:ext cx="5825490" cy="714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gradFill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</a:gradFill>
            <a:prstDash val="solid"/>
          </a:ln>
          <a:effectLst>
            <a:innerShdw blurRad="139700" dist="63500" dir="13500000">
              <a:srgbClr val="000000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000" b="1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联系实际，</a:t>
            </a:r>
            <a:r>
              <a:rPr lang="zh-CN" altLang="ko-KR" sz="2000" b="1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践行人与自然和谐共生的资源与环境安全观</a:t>
            </a:r>
            <a:endParaRPr lang="zh-CN" altLang="ko-KR" sz="2000" b="1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5167"/>
          <a:stretch>
            <a:fillRect/>
          </a:stretch>
        </p:blipFill>
        <p:spPr>
          <a:xfrm>
            <a:off x="10659745" y="0"/>
            <a:ext cx="1532255" cy="153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4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5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8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9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2" presetClass="entr" presetSubtype="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1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"/>
                            </p:stCondLst>
                            <p:childTnLst>
                              <p:par>
                                <p:cTn id="64" presetID="53" presetClass="entr" presetSubtype="16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5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2" presetClass="entr" presetSubtype="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2"/>
      <p:bldP spid="38" grpId="13" bldLvl="0" animBg="1"/>
      <p:bldP spid="42" grpId="14"/>
      <p:bldP spid="43" grpId="15"/>
      <p:bldP spid="21" grpId="9"/>
      <p:bldP spid="22" grpId="6"/>
      <p:bldP spid="23" grpId="7"/>
      <p:bldP spid="24" grpId="11"/>
      <p:bldP spid="26" grpId="8"/>
      <p:bldP spid="27" grpId="10"/>
      <p:bldP spid="28" grpId="0"/>
      <p:bldP spid="28" grpId="1"/>
      <p:bldP spid="28" grpId="2"/>
      <p:bldP spid="29" grpId="3"/>
      <p:bldP spid="29" grpId="4"/>
      <p:bldP spid="29" grpId="5"/>
      <p:bldP spid="2" grpId="1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14370"/>
            <a:ext cx="12192000" cy="216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36955" y="3655695"/>
            <a:ext cx="10686415" cy="11068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6600" b="1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从工业文明向生态文明</a:t>
            </a:r>
            <a:r>
              <a:rPr lang="zh-CN" sz="6600" b="1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转变</a:t>
            </a:r>
            <a:endParaRPr lang="zh-CN" sz="6600" b="1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60210" y="2179320"/>
            <a:ext cx="678180" cy="67818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18560" y="672465"/>
            <a:ext cx="829945" cy="829945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62880" y="1883410"/>
            <a:ext cx="770255" cy="77025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44460" y="76835"/>
            <a:ext cx="729615" cy="729615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88105" y="-718820"/>
            <a:ext cx="1120775" cy="11207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39000" y="1087755"/>
            <a:ext cx="822325" cy="8223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9815" y="-339090"/>
            <a:ext cx="2568575" cy="25685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23255" y="-233680"/>
            <a:ext cx="594995" cy="218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600">
                <a:solidFill>
                  <a:schemeClr val="accent1">
                    <a:lumMod val="75000"/>
                  </a:schemeClr>
                </a:solidFill>
                <a:latin typeface="AgencyFB" panose="02000806040000020003" pitchFamily="2" charset="0"/>
              </a:rPr>
              <a:t>1</a:t>
            </a:r>
            <a:endParaRPr lang="zh-CN" altLang="en-US" sz="13600">
              <a:solidFill>
                <a:schemeClr val="accent1">
                  <a:lumMod val="75000"/>
                </a:schemeClr>
              </a:solidFill>
              <a:latin typeface="AgencyFB" panose="02000806040000020003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86375" y="1629410"/>
            <a:ext cx="1734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考点</a:t>
            </a:r>
            <a:endParaRPr 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5167"/>
          <a:stretch>
            <a:fillRect/>
          </a:stretch>
        </p:blipFill>
        <p:spPr>
          <a:xfrm>
            <a:off x="10659745" y="0"/>
            <a:ext cx="1532255" cy="153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2" grpId="1"/>
      <p:bldP spid="22" grpId="2"/>
      <p:bldP spid="6" grpId="0"/>
      <p:bldP spid="7" grpId="0"/>
      <p:bldP spid="8" grpId="0"/>
      <p:bldP spid="9" grpId="0"/>
      <p:bldP spid="12" grpId="0"/>
      <p:bldP spid="14" grpId="0"/>
      <p:bldP spid="4" grpId="0"/>
      <p:bldP spid="4" grpId="1"/>
      <p:bldP spid="4" grpId="2"/>
      <p:bldP spid="21" grpId="0"/>
      <p:bldP spid="21" grpId="1"/>
      <p:bldP spid="21" grpId="2"/>
      <p:bldP spid="23" grpId="0"/>
      <p:bldP spid="23" grpId="1"/>
      <p:bldP spid="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56210"/>
            <a:ext cx="6157595" cy="95313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考点1：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从工业文明向生态文明转变</a:t>
            </a:r>
            <a:endParaRPr lang="zh-CN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2295" y="1430655"/>
            <a:ext cx="4348480" cy="495427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 spc="300">
                <a:latin typeface="Arial" panose="020B0604020202020204"/>
                <a:ea typeface="微软雅黑" panose="020B0503020204020204" charset="-122"/>
              </a:rPr>
              <a:t>1</a:t>
            </a:r>
            <a:r>
              <a:rPr sz="2800" b="1" spc="30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2800" b="1" spc="300">
                <a:latin typeface="微软雅黑" panose="020B0503020204020204" charset="-122"/>
                <a:ea typeface="微软雅黑" panose="020B0503020204020204" charset="-122"/>
              </a:rPr>
              <a:t>人地关系</a:t>
            </a:r>
            <a:endParaRPr lang="zh-CN" sz="2800" b="1" spc="3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spc="300">
                <a:latin typeface="Arial" panose="020B0604020202020204"/>
                <a:ea typeface="微软雅黑" panose="020B0503020204020204" charset="-122"/>
              </a:rPr>
              <a:t>概念：</a:t>
            </a:r>
            <a:r>
              <a:rPr sz="2400" spc="300">
                <a:ea typeface="微软雅黑" panose="020B0503020204020204" charset="-122"/>
              </a:rPr>
              <a:t>人地关系，人文系统与自然环境系统动态关系的简称。人类和自然环境在人文生态系统中是相互依存、相互制约的两大要素。自然环境为人类提供生存条件，人类活动反过来影响自然，甚至局部改造自然。</a:t>
            </a:r>
            <a:endParaRPr sz="2400" spc="300"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sz="2400" spc="3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sz="2400" spc="3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spc="300">
                <a:latin typeface="微软雅黑" panose="020B0503020204020204" charset="-122"/>
                <a:ea typeface="微软雅黑" panose="020B0503020204020204" charset="-122"/>
              </a:rPr>
              <a:t>影响因素：技术条件和人地关系思想</a:t>
            </a:r>
            <a:r>
              <a:rPr sz="2400" spc="30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ko-KR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7" descr="id:2147503887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5175" y="1055370"/>
            <a:ext cx="5704840" cy="5704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5167"/>
          <a:stretch>
            <a:fillRect/>
          </a:stretch>
        </p:blipFill>
        <p:spPr>
          <a:xfrm>
            <a:off x="0" y="13335"/>
            <a:ext cx="1393190" cy="139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56210"/>
            <a:ext cx="6157595" cy="95313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考点1：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从工业文明向生态文明转变</a:t>
            </a:r>
            <a:endParaRPr lang="zh-CN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680" y="962660"/>
            <a:ext cx="10280015" cy="4603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spc="3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2400" spc="300">
                <a:latin typeface="微软雅黑" panose="020B0503020204020204" charset="-122"/>
                <a:ea typeface="微软雅黑" panose="020B0503020204020204" charset="-122"/>
              </a:rPr>
              <a:t>不同时代的人地关系演变      </a:t>
            </a:r>
            <a:endParaRPr lang="ko-KR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41705" y="1534795"/>
          <a:ext cx="10504170" cy="2795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125"/>
                <a:gridCol w="3140075"/>
                <a:gridCol w="4077970"/>
              </a:tblGrid>
              <a:tr h="63563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社会发展阶段</a:t>
                      </a:r>
                      <a:endParaRPr lang="en-US" sz="19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生产力水平</a:t>
                      </a:r>
                      <a:endParaRPr lang="en-US" sz="19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人与环境的关系</a:t>
                      </a:r>
                      <a:endParaRPr lang="en-US" sz="19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88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采集渔猎时代</a:t>
                      </a:r>
                      <a:endParaRPr lang="en-US" altLang="en-US" sz="17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生产力低下且发展缓慢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人类对环境既崇拜又____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407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农业社会时期</a:t>
                      </a:r>
                      <a:endParaRPr lang="en-US" altLang="en-US" sz="17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______水平有了很大提高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人类与环境的对抗性增强，环境遭到破坏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39165" y="4262120"/>
          <a:ext cx="10506710" cy="1602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760"/>
                <a:gridCol w="3140075"/>
                <a:gridCol w="4079875"/>
              </a:tblGrid>
              <a:tr h="9709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工业社会时期</a:t>
                      </a:r>
                      <a:endParaRPr lang="en-US" altLang="en-US" sz="17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利用和改造自然的能力空前增强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人与自然的矛盾越来越____，资源环境问题对人类构成____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18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现代</a:t>
                      </a:r>
                      <a:endParaRPr lang="en-US" altLang="en-US" sz="17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生产力水平进一步提高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逐步向________转变</a:t>
                      </a:r>
                      <a:endParaRPr lang="en-US" altLang="en-US" sz="17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46685"/>
            <a:ext cx="6157595" cy="95313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考点1：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从工业文明向生态文明转变</a:t>
            </a:r>
            <a:endParaRPr lang="zh-CN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50900" y="916940"/>
            <a:ext cx="7956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宋体" panose="02010600030101010101" pitchFamily="2" charset="-122"/>
              </a:rPr>
              <a:t>示意图法理解人地关系的历史演变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charset="0"/>
              </a:rPr>
              <a:t> </a:t>
            </a:r>
            <a:endParaRPr lang="en-US" altLang="en-US" sz="2400" b="1">
              <a:solidFill>
                <a:srgbClr val="000000"/>
              </a:solidFill>
              <a:latin typeface="宋体" panose="02010600030101010101" pitchFamily="2" charset="-122"/>
              <a:cs typeface="Courier New" panose="020703090202050204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60195" y="1893570"/>
            <a:ext cx="9241790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468120" y="5269865"/>
            <a:ext cx="795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14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charset="0"/>
              </a:rPr>
              <a:t> 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56210"/>
            <a:ext cx="6157595" cy="95313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考点1：</a:t>
            </a:r>
            <a:r>
              <a:rPr lang="zh-CN" sz="2800" b="1" err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从工业文明向生态文明转变</a:t>
            </a:r>
            <a:endParaRPr lang="zh-CN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 err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680" y="962660"/>
            <a:ext cx="10280015" cy="4603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ko-KR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4170" y="1584960"/>
            <a:ext cx="5702300" cy="415417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  <a:scene3d>
              <a:camera prst="orthographicFront"/>
              <a:lightRig rig="threePt" dir="t"/>
            </a:scene3d>
          </a:bodyPr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、生态文明的含义</a:t>
            </a:r>
            <a:endParaRPr lang="zh-CN" altLang="en-US"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意味着人与自然是生命共同体，人类既要开发利用自然，也要遵循自然规律，协调人口、资源、环境与发展的关系，实现人与自然和谐共生。</a:t>
            </a:r>
            <a:endParaRPr lang="zh-CN" altLang="en-US"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、我国为什么要加强生态文明建设</a:t>
            </a:r>
            <a:r>
              <a:rPr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zh-CN"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生态文明</a:t>
            </a:r>
            <a:r>
              <a:rPr sz="2400" spc="3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建设纳入中国特色社会主义建设的总体布局，明确建设生态文明是中华民族永续发展的千年大计。    </a:t>
            </a:r>
            <a:endParaRPr lang="ko-KR" altLang="en-US" sz="2400" spc="3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5980" y="1423035"/>
            <a:ext cx="6256020" cy="44780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56210"/>
            <a:ext cx="6157595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活动：比较被动屋与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空调屋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680" y="962660"/>
            <a:ext cx="10280015" cy="4603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ko-KR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86230" y="5444490"/>
            <a:ext cx="9323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分组讨论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、和主动屋相比，被动屋主要有哪些减少能耗的途径？</a:t>
            </a:r>
            <a:endParaRPr lang="zh-CN" altLang="en-US" sz="280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altLang="zh-CN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、列举其他体现生态文明德</a:t>
            </a:r>
            <a:r>
              <a:rPr lang="en-US" altLang="zh-CN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zh-CN" altLang="en-US" sz="280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生产或生活方式。</a:t>
            </a:r>
            <a:endParaRPr lang="zh-CN" altLang="en-US" sz="280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5" y="1325880"/>
            <a:ext cx="9297035" cy="397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775970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67075" y="156210"/>
            <a:ext cx="6157595" cy="5219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活动：比较被动屋与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charset="0"/>
              </a:rPr>
              <a:t>空调屋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680" y="678180"/>
            <a:ext cx="10280015" cy="46037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ko-KR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形状 24"/>
          <p:cNvCxnSpPr>
            <a:stCxn id="24" idx="5"/>
            <a:endCxn id="24" idx="5"/>
          </p:cNvCxnSpPr>
          <p:nvPr/>
        </p:nvCxnSpPr>
        <p:spPr>
          <a:xfrm>
            <a:off x="5373370" y="1755140"/>
            <a:ext cx="635" cy="635"/>
          </a:xfrm>
          <a:prstGeom prst="straightConnector1">
            <a:avLst/>
          </a:prstGeom>
          <a:ln w="6350" cap="flat" cmpd="sng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34010" y="1138555"/>
            <a:ext cx="5723890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活动点拨：</a:t>
            </a:r>
            <a:endParaRPr lang="zh-CN" altLang="en-US" sz="28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altLang="zh-CN" sz="28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28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、利用特殊材料的屋顶和地面充分利用太阳能和地热能，同时采用墙体特殊设置，减少能量的消耗，采用认为可控的通风装置可以将废弃产生的热量留在室内。</a:t>
            </a:r>
            <a:endParaRPr lang="zh-CN" altLang="en-US" sz="28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zh-CN" altLang="en-US" sz="28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altLang="zh-CN" sz="28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280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、低碳出行、自备布袋购物、绿色社区建设、绿色学校建设、光伏公路建设等。</a:t>
            </a:r>
            <a:endParaRPr lang="zh-CN" altLang="en-US" sz="2800">
              <a:ln w="9525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bright="-24000" contrast="48000"/>
          </a:blip>
          <a:stretch>
            <a:fillRect/>
          </a:stretch>
        </p:blipFill>
        <p:spPr>
          <a:xfrm>
            <a:off x="6193790" y="965200"/>
            <a:ext cx="5140325" cy="54844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0"/>
            <a:ext cx="2790825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947 0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KSO_WM_UNIT_TABLE_BEAUTIFY" val="smartTable{d42e3669-3537-45b5-b6e0-08e30d4b4731}"/>
  <p:tag name="TABLE_RECT" val="425.992*201.217*498*212.6"/>
  <p:tag name="TABLE_EMPHASIZE_COLOR" val="6579300"/>
  <p:tag name="TABLE_ONEKEY_SKIN_IDX" val="0"/>
  <p:tag name="TABLE_SKINIDX" val="-1"/>
  <p:tag name="TABLE_COLORIDX" val="l"/>
</p:tagLst>
</file>

<file path=ppt/tags/tag13.xml><?xml version="1.0" encoding="utf-8"?>
<p:tagLst xmlns:p="http://schemas.openxmlformats.org/presentationml/2006/main">
  <p:tag name="KSO_WM_UNIT_TABLE_BEAUTIFY" val="smartTable{f31ed314-b41f-4c12-8a0e-fabf4a1e6b97}"/>
  <p:tag name="TABLE_RECT" val="425.992*188.992*498*237.05"/>
  <p:tag name="TABLE_EMPHASIZE_COLOR" val="6579300"/>
  <p:tag name="TABLE_ONEKEY_SKIN_IDX" val="0"/>
  <p:tag name="TABLE_SKINIDX" val="-1"/>
  <p:tag name="TABLE_COLORIDX" val="l"/>
</p:tagLst>
</file>

<file path=ppt/tags/tag1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262626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24699C"/>
      </a:accent2>
      <a:accent3>
        <a:srgbClr val="003366"/>
      </a:accent3>
      <a:accent4>
        <a:srgbClr val="24699C"/>
      </a:accent4>
      <a:accent5>
        <a:srgbClr val="003366"/>
      </a:accent5>
      <a:accent6>
        <a:srgbClr val="80808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WPS 演示</Application>
  <PresentationFormat/>
  <Paragraphs>139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Calibri</vt:lpstr>
      <vt:lpstr>微软雅黑</vt:lpstr>
      <vt:lpstr>Aharoni</vt:lpstr>
      <vt:lpstr>华文仿宋</vt:lpstr>
      <vt:lpstr>华文行楷</vt:lpstr>
      <vt:lpstr>黑体</vt:lpstr>
      <vt:lpstr>AgencyFB</vt:lpstr>
      <vt:lpstr>Yu Gothic UI Semibold</vt:lpstr>
      <vt:lpstr>Aharoni</vt:lpstr>
      <vt:lpstr>Courier New</vt:lpstr>
      <vt:lpstr>Times New Roman</vt:lpstr>
      <vt:lpstr>Arial Unicode MS</vt:lpstr>
      <vt:lpstr>Calibri Light</vt:lpstr>
      <vt:lpstr>Malgun Gothic</vt:lpstr>
      <vt:lpstr>第一PPT，www.1ppt.com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知识结构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行者</cp:lastModifiedBy>
  <cp:revision>17</cp:revision>
  <cp:lastPrinted>2021-02-02T11:14:00Z</cp:lastPrinted>
  <dcterms:created xsi:type="dcterms:W3CDTF">2021-02-02T11:14:00Z</dcterms:created>
  <dcterms:modified xsi:type="dcterms:W3CDTF">2022-04-10T07:44:33Z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7F6847C6B04B4A1E917980CC7DB46779</vt:lpwstr>
  </property>
  <property fmtid="{D5CDD505-2E9C-101B-9397-08002B2CF9AE}" pid="7" name="KSOProductBuildVer">
    <vt:lpwstr>2052-11.1.0.11365</vt:lpwstr>
  </property>
</Properties>
</file>